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61" r:id="rId2"/>
    <p:sldId id="256" r:id="rId3"/>
    <p:sldId id="262" r:id="rId4"/>
    <p:sldId id="265" r:id="rId5"/>
    <p:sldId id="266" r:id="rId6"/>
    <p:sldId id="267" r:id="rId7"/>
    <p:sldId id="268" r:id="rId8"/>
    <p:sldId id="269" r:id="rId9"/>
    <p:sldId id="270" r:id="rId10"/>
    <p:sldId id="263" r:id="rId11"/>
    <p:sldId id="26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86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51A1A71-AD2C-49AC-994A-7A23FE21028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61AF498A-4111-48FB-9702-1CD7C9F9B8E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AFC803C-2B54-4D7E-9B82-1AA7B5A6FA38}" type="datetimeFigureOut">
              <a:rPr lang="en-IN" smtClean="0"/>
              <a:t>08-04-2022</a:t>
            </a:fld>
            <a:endParaRPr lang="en-IN"/>
          </a:p>
        </p:txBody>
      </p:sp>
      <p:sp>
        <p:nvSpPr>
          <p:cNvPr id="4" name="Footer Placeholder 3">
            <a:extLst>
              <a:ext uri="{FF2B5EF4-FFF2-40B4-BE49-F238E27FC236}">
                <a16:creationId xmlns:a16="http://schemas.microsoft.com/office/drawing/2014/main" id="{18A9CF34-BC66-423F-91C1-DAF9D80F7C6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D02DAC07-E98C-4FB8-A86A-EE50E43CE5E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F6195AB-F543-4E75-B102-83A73A522EBE}" type="slidenum">
              <a:rPr lang="en-IN" smtClean="0"/>
              <a:t>‹#›</a:t>
            </a:fld>
            <a:endParaRPr lang="en-IN"/>
          </a:p>
        </p:txBody>
      </p:sp>
    </p:spTree>
    <p:extLst>
      <p:ext uri="{BB962C8B-B14F-4D97-AF65-F5344CB8AC3E}">
        <p14:creationId xmlns:p14="http://schemas.microsoft.com/office/powerpoint/2010/main" val="4017797243"/>
      </p:ext>
    </p:extLst>
  </p:cSld>
  <p:clrMap bg1="lt1" tx1="dk1" bg2="lt2" tx2="dk2" accent1="accent1" accent2="accent2" accent3="accent3" accent4="accent4" accent5="accent5" accent6="accent6" hlink="hlink" folHlink="folHlink"/>
  <p:hf ftr="0" dt="0"/>
</p:handoutMaster>
</file>

<file path=ppt/media/hdphoto1.wdp>
</file>

<file path=ppt/media/image1.png>
</file>

<file path=ppt/media/image10.png>
</file>

<file path=ppt/media/image11.svg>
</file>

<file path=ppt/media/image12.png>
</file>

<file path=ppt/media/image13.svg>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BE6357-6A53-42C1-89A7-E30F14F22E74}" type="datetimeFigureOut">
              <a:rPr lang="en-IN" smtClean="0"/>
              <a:t>08-04-2022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BCA38E-483F-42C8-B332-F13D9D233847}" type="slidenum">
              <a:rPr lang="en-IN" smtClean="0"/>
              <a:t>‹#›</a:t>
            </a:fld>
            <a:endParaRPr lang="en-IN"/>
          </a:p>
        </p:txBody>
      </p:sp>
    </p:spTree>
    <p:extLst>
      <p:ext uri="{BB962C8B-B14F-4D97-AF65-F5344CB8AC3E}">
        <p14:creationId xmlns:p14="http://schemas.microsoft.com/office/powerpoint/2010/main" val="108837288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slide(last slide)</a:t>
            </a:r>
            <a:endParaRPr lang="en-IN" dirty="0"/>
          </a:p>
        </p:txBody>
      </p:sp>
      <p:sp>
        <p:nvSpPr>
          <p:cNvPr id="4" name="Header Placeholder 3"/>
          <p:cNvSpPr>
            <a:spLocks noGrp="1"/>
          </p:cNvSpPr>
          <p:nvPr>
            <p:ph type="hdr" sz="quarter"/>
          </p:nvPr>
        </p:nvSpPr>
        <p:spPr/>
        <p:txBody>
          <a:bodyPr/>
          <a:lstStyle/>
          <a:p>
            <a:endParaRPr lang="en-IN"/>
          </a:p>
        </p:txBody>
      </p:sp>
      <p:sp>
        <p:nvSpPr>
          <p:cNvPr id="5" name="Slide Number Placeholder 4"/>
          <p:cNvSpPr>
            <a:spLocks noGrp="1"/>
          </p:cNvSpPr>
          <p:nvPr>
            <p:ph type="sldNum" sz="quarter" idx="5"/>
          </p:nvPr>
        </p:nvSpPr>
        <p:spPr/>
        <p:txBody>
          <a:bodyPr/>
          <a:lstStyle/>
          <a:p>
            <a:fld id="{14BCA38E-483F-42C8-B332-F13D9D233847}" type="slidenum">
              <a:rPr lang="en-IN" smtClean="0"/>
              <a:t>11</a:t>
            </a:fld>
            <a:endParaRPr lang="en-IN"/>
          </a:p>
        </p:txBody>
      </p:sp>
    </p:spTree>
    <p:extLst>
      <p:ext uri="{BB962C8B-B14F-4D97-AF65-F5344CB8AC3E}">
        <p14:creationId xmlns:p14="http://schemas.microsoft.com/office/powerpoint/2010/main" val="606050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F2C27-342D-4437-B549-B25437C0842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0C374DE-8660-4D0D-A140-C8A3A7D9E5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A721321-DA14-42BC-9DC7-EC48B7C96ABC}"/>
              </a:ext>
            </a:extLst>
          </p:cNvPr>
          <p:cNvSpPr>
            <a:spLocks noGrp="1"/>
          </p:cNvSpPr>
          <p:nvPr>
            <p:ph type="dt" sz="half" idx="10"/>
          </p:nvPr>
        </p:nvSpPr>
        <p:spPr/>
        <p:txBody>
          <a:bodyPr/>
          <a:lstStyle/>
          <a:p>
            <a:fld id="{C6ACCC59-06AF-47E8-A652-3FCBAD83B239}" type="datetimeFigureOut">
              <a:rPr lang="en-IN" smtClean="0"/>
              <a:t>08-04-2022</a:t>
            </a:fld>
            <a:endParaRPr lang="en-IN"/>
          </a:p>
        </p:txBody>
      </p:sp>
      <p:sp>
        <p:nvSpPr>
          <p:cNvPr id="5" name="Footer Placeholder 4">
            <a:extLst>
              <a:ext uri="{FF2B5EF4-FFF2-40B4-BE49-F238E27FC236}">
                <a16:creationId xmlns:a16="http://schemas.microsoft.com/office/drawing/2014/main" id="{4D74F774-F2E0-4959-8E16-147AA0E3643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12C8488-D96C-46BD-BB4E-CD91536DCF23}"/>
              </a:ext>
            </a:extLst>
          </p:cNvPr>
          <p:cNvSpPr>
            <a:spLocks noGrp="1"/>
          </p:cNvSpPr>
          <p:nvPr>
            <p:ph type="sldNum" sz="quarter" idx="12"/>
          </p:nvPr>
        </p:nvSpPr>
        <p:spPr/>
        <p:txBody>
          <a:bodyPr/>
          <a:lstStyle/>
          <a:p>
            <a:fld id="{9A2B7FD6-3FFD-415D-BE75-069ECB2E965F}" type="slidenum">
              <a:rPr lang="en-IN" smtClean="0"/>
              <a:t>‹#›</a:t>
            </a:fld>
            <a:endParaRPr lang="en-IN"/>
          </a:p>
        </p:txBody>
      </p:sp>
    </p:spTree>
    <p:extLst>
      <p:ext uri="{BB962C8B-B14F-4D97-AF65-F5344CB8AC3E}">
        <p14:creationId xmlns:p14="http://schemas.microsoft.com/office/powerpoint/2010/main" val="28487886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3F372-DC97-4DA1-8AEC-6F41A1841FD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2315D5A-0F7F-4272-944D-170DEBC4B3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D4BAFBA-5986-485C-852E-78C44812851E}"/>
              </a:ext>
            </a:extLst>
          </p:cNvPr>
          <p:cNvSpPr>
            <a:spLocks noGrp="1"/>
          </p:cNvSpPr>
          <p:nvPr>
            <p:ph type="dt" sz="half" idx="10"/>
          </p:nvPr>
        </p:nvSpPr>
        <p:spPr/>
        <p:txBody>
          <a:bodyPr/>
          <a:lstStyle/>
          <a:p>
            <a:fld id="{C6ACCC59-06AF-47E8-A652-3FCBAD83B239}" type="datetimeFigureOut">
              <a:rPr lang="en-IN" smtClean="0"/>
              <a:t>08-04-2022</a:t>
            </a:fld>
            <a:endParaRPr lang="en-IN"/>
          </a:p>
        </p:txBody>
      </p:sp>
      <p:sp>
        <p:nvSpPr>
          <p:cNvPr id="5" name="Footer Placeholder 4">
            <a:extLst>
              <a:ext uri="{FF2B5EF4-FFF2-40B4-BE49-F238E27FC236}">
                <a16:creationId xmlns:a16="http://schemas.microsoft.com/office/drawing/2014/main" id="{3FDFD9A7-BEDE-43D3-A9A2-1484219459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FFE78E2-1416-4020-AA19-42E0297D3DD9}"/>
              </a:ext>
            </a:extLst>
          </p:cNvPr>
          <p:cNvSpPr>
            <a:spLocks noGrp="1"/>
          </p:cNvSpPr>
          <p:nvPr>
            <p:ph type="sldNum" sz="quarter" idx="12"/>
          </p:nvPr>
        </p:nvSpPr>
        <p:spPr/>
        <p:txBody>
          <a:bodyPr/>
          <a:lstStyle/>
          <a:p>
            <a:fld id="{9A2B7FD6-3FFD-415D-BE75-069ECB2E965F}" type="slidenum">
              <a:rPr lang="en-IN" smtClean="0"/>
              <a:t>‹#›</a:t>
            </a:fld>
            <a:endParaRPr lang="en-IN"/>
          </a:p>
        </p:txBody>
      </p:sp>
    </p:spTree>
    <p:extLst>
      <p:ext uri="{BB962C8B-B14F-4D97-AF65-F5344CB8AC3E}">
        <p14:creationId xmlns:p14="http://schemas.microsoft.com/office/powerpoint/2010/main" val="39810339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6AC94A-D37A-4A68-B63F-64B52772148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3FE682B-C1C8-4F2A-9282-70466EB156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654C2DC-018F-4F0E-9FD2-366870C3D06E}"/>
              </a:ext>
            </a:extLst>
          </p:cNvPr>
          <p:cNvSpPr>
            <a:spLocks noGrp="1"/>
          </p:cNvSpPr>
          <p:nvPr>
            <p:ph type="dt" sz="half" idx="10"/>
          </p:nvPr>
        </p:nvSpPr>
        <p:spPr/>
        <p:txBody>
          <a:bodyPr/>
          <a:lstStyle/>
          <a:p>
            <a:fld id="{C6ACCC59-06AF-47E8-A652-3FCBAD83B239}" type="datetimeFigureOut">
              <a:rPr lang="en-IN" smtClean="0"/>
              <a:t>08-04-2022</a:t>
            </a:fld>
            <a:endParaRPr lang="en-IN"/>
          </a:p>
        </p:txBody>
      </p:sp>
      <p:sp>
        <p:nvSpPr>
          <p:cNvPr id="5" name="Footer Placeholder 4">
            <a:extLst>
              <a:ext uri="{FF2B5EF4-FFF2-40B4-BE49-F238E27FC236}">
                <a16:creationId xmlns:a16="http://schemas.microsoft.com/office/drawing/2014/main" id="{1B3132A3-713D-4D37-A54E-3E8E6F84A24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490C0A8-0AB2-45B8-9997-40942DCA2B23}"/>
              </a:ext>
            </a:extLst>
          </p:cNvPr>
          <p:cNvSpPr>
            <a:spLocks noGrp="1"/>
          </p:cNvSpPr>
          <p:nvPr>
            <p:ph type="sldNum" sz="quarter" idx="12"/>
          </p:nvPr>
        </p:nvSpPr>
        <p:spPr/>
        <p:txBody>
          <a:bodyPr/>
          <a:lstStyle/>
          <a:p>
            <a:fld id="{9A2B7FD6-3FFD-415D-BE75-069ECB2E965F}" type="slidenum">
              <a:rPr lang="en-IN" smtClean="0"/>
              <a:t>‹#›</a:t>
            </a:fld>
            <a:endParaRPr lang="en-IN"/>
          </a:p>
        </p:txBody>
      </p:sp>
    </p:spTree>
    <p:extLst>
      <p:ext uri="{BB962C8B-B14F-4D97-AF65-F5344CB8AC3E}">
        <p14:creationId xmlns:p14="http://schemas.microsoft.com/office/powerpoint/2010/main" val="2688581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3448A-54A6-4C00-B487-FFF9A9D79B0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A7AF917-A39C-4F7A-B5AD-4444840DBD3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FA5505C-1E14-4ED8-8FA0-6E4DACFD9983}"/>
              </a:ext>
            </a:extLst>
          </p:cNvPr>
          <p:cNvSpPr>
            <a:spLocks noGrp="1"/>
          </p:cNvSpPr>
          <p:nvPr>
            <p:ph type="dt" sz="half" idx="10"/>
          </p:nvPr>
        </p:nvSpPr>
        <p:spPr/>
        <p:txBody>
          <a:bodyPr/>
          <a:lstStyle/>
          <a:p>
            <a:fld id="{C6ACCC59-06AF-47E8-A652-3FCBAD83B239}" type="datetimeFigureOut">
              <a:rPr lang="en-IN" smtClean="0"/>
              <a:t>08-04-2022</a:t>
            </a:fld>
            <a:endParaRPr lang="en-IN"/>
          </a:p>
        </p:txBody>
      </p:sp>
      <p:sp>
        <p:nvSpPr>
          <p:cNvPr id="5" name="Footer Placeholder 4">
            <a:extLst>
              <a:ext uri="{FF2B5EF4-FFF2-40B4-BE49-F238E27FC236}">
                <a16:creationId xmlns:a16="http://schemas.microsoft.com/office/drawing/2014/main" id="{A0566412-6ED7-49EC-82E4-46D2ACB922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34CF2AB-3184-4D69-90A3-35C2CD2B68D8}"/>
              </a:ext>
            </a:extLst>
          </p:cNvPr>
          <p:cNvSpPr>
            <a:spLocks noGrp="1"/>
          </p:cNvSpPr>
          <p:nvPr>
            <p:ph type="sldNum" sz="quarter" idx="12"/>
          </p:nvPr>
        </p:nvSpPr>
        <p:spPr/>
        <p:txBody>
          <a:bodyPr/>
          <a:lstStyle/>
          <a:p>
            <a:fld id="{9A2B7FD6-3FFD-415D-BE75-069ECB2E965F}" type="slidenum">
              <a:rPr lang="en-IN" smtClean="0"/>
              <a:t>‹#›</a:t>
            </a:fld>
            <a:endParaRPr lang="en-IN"/>
          </a:p>
        </p:txBody>
      </p:sp>
    </p:spTree>
    <p:extLst>
      <p:ext uri="{BB962C8B-B14F-4D97-AF65-F5344CB8AC3E}">
        <p14:creationId xmlns:p14="http://schemas.microsoft.com/office/powerpoint/2010/main" val="3123678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98B6A-9ABB-4626-97B0-60D7F86C848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5B94833-E88A-4805-B0A8-1F3141FD6D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37B412-CB93-4055-BD64-87D4A4DE8B16}"/>
              </a:ext>
            </a:extLst>
          </p:cNvPr>
          <p:cNvSpPr>
            <a:spLocks noGrp="1"/>
          </p:cNvSpPr>
          <p:nvPr>
            <p:ph type="dt" sz="half" idx="10"/>
          </p:nvPr>
        </p:nvSpPr>
        <p:spPr/>
        <p:txBody>
          <a:bodyPr/>
          <a:lstStyle/>
          <a:p>
            <a:fld id="{C6ACCC59-06AF-47E8-A652-3FCBAD83B239}" type="datetimeFigureOut">
              <a:rPr lang="en-IN" smtClean="0"/>
              <a:t>08-04-2022</a:t>
            </a:fld>
            <a:endParaRPr lang="en-IN"/>
          </a:p>
        </p:txBody>
      </p:sp>
      <p:sp>
        <p:nvSpPr>
          <p:cNvPr id="5" name="Footer Placeholder 4">
            <a:extLst>
              <a:ext uri="{FF2B5EF4-FFF2-40B4-BE49-F238E27FC236}">
                <a16:creationId xmlns:a16="http://schemas.microsoft.com/office/drawing/2014/main" id="{CD12125E-D5C4-4FE5-B89F-9FBDCBE41C7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72843D-8B9D-478E-BE6E-D3D58DB4E5C7}"/>
              </a:ext>
            </a:extLst>
          </p:cNvPr>
          <p:cNvSpPr>
            <a:spLocks noGrp="1"/>
          </p:cNvSpPr>
          <p:nvPr>
            <p:ph type="sldNum" sz="quarter" idx="12"/>
          </p:nvPr>
        </p:nvSpPr>
        <p:spPr/>
        <p:txBody>
          <a:bodyPr/>
          <a:lstStyle/>
          <a:p>
            <a:fld id="{9A2B7FD6-3FFD-415D-BE75-069ECB2E965F}" type="slidenum">
              <a:rPr lang="en-IN" smtClean="0"/>
              <a:t>‹#›</a:t>
            </a:fld>
            <a:endParaRPr lang="en-IN"/>
          </a:p>
        </p:txBody>
      </p:sp>
    </p:spTree>
    <p:extLst>
      <p:ext uri="{BB962C8B-B14F-4D97-AF65-F5344CB8AC3E}">
        <p14:creationId xmlns:p14="http://schemas.microsoft.com/office/powerpoint/2010/main" val="276322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02CE0-A51E-4EA0-9ECD-3745188CE60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5F20050-58F0-4A0F-B603-8542F781CEF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3D4AA7D-093F-4A67-8A5E-8DBE4AA60CC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E96C084-FB0A-474B-81A3-60E6AF6A70E3}"/>
              </a:ext>
            </a:extLst>
          </p:cNvPr>
          <p:cNvSpPr>
            <a:spLocks noGrp="1"/>
          </p:cNvSpPr>
          <p:nvPr>
            <p:ph type="dt" sz="half" idx="10"/>
          </p:nvPr>
        </p:nvSpPr>
        <p:spPr/>
        <p:txBody>
          <a:bodyPr/>
          <a:lstStyle/>
          <a:p>
            <a:fld id="{C6ACCC59-06AF-47E8-A652-3FCBAD83B239}" type="datetimeFigureOut">
              <a:rPr lang="en-IN" smtClean="0"/>
              <a:t>08-04-2022</a:t>
            </a:fld>
            <a:endParaRPr lang="en-IN"/>
          </a:p>
        </p:txBody>
      </p:sp>
      <p:sp>
        <p:nvSpPr>
          <p:cNvPr id="6" name="Footer Placeholder 5">
            <a:extLst>
              <a:ext uri="{FF2B5EF4-FFF2-40B4-BE49-F238E27FC236}">
                <a16:creationId xmlns:a16="http://schemas.microsoft.com/office/drawing/2014/main" id="{5F1D2DDF-F47A-420F-9382-22AF88B430C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F174F54-F028-4CF3-91AA-BDE3ECF3BA7B}"/>
              </a:ext>
            </a:extLst>
          </p:cNvPr>
          <p:cNvSpPr>
            <a:spLocks noGrp="1"/>
          </p:cNvSpPr>
          <p:nvPr>
            <p:ph type="sldNum" sz="quarter" idx="12"/>
          </p:nvPr>
        </p:nvSpPr>
        <p:spPr/>
        <p:txBody>
          <a:bodyPr/>
          <a:lstStyle/>
          <a:p>
            <a:fld id="{9A2B7FD6-3FFD-415D-BE75-069ECB2E965F}" type="slidenum">
              <a:rPr lang="en-IN" smtClean="0"/>
              <a:t>‹#›</a:t>
            </a:fld>
            <a:endParaRPr lang="en-IN"/>
          </a:p>
        </p:txBody>
      </p:sp>
    </p:spTree>
    <p:extLst>
      <p:ext uri="{BB962C8B-B14F-4D97-AF65-F5344CB8AC3E}">
        <p14:creationId xmlns:p14="http://schemas.microsoft.com/office/powerpoint/2010/main" val="3787890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83ABA-75A1-4F71-9739-E764693BB86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9023892-3828-4157-980B-17807E6D8F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2F3483-B0A8-46A7-9FBB-9FDA86E791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CAD248E-A4F9-447B-BBC1-7B8F9C9EC7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2E9A0D-888F-4690-B11B-E9A2FD59146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5B3B732-95BD-4D89-84A9-C45F79F08F28}"/>
              </a:ext>
            </a:extLst>
          </p:cNvPr>
          <p:cNvSpPr>
            <a:spLocks noGrp="1"/>
          </p:cNvSpPr>
          <p:nvPr>
            <p:ph type="dt" sz="half" idx="10"/>
          </p:nvPr>
        </p:nvSpPr>
        <p:spPr/>
        <p:txBody>
          <a:bodyPr/>
          <a:lstStyle/>
          <a:p>
            <a:fld id="{C6ACCC59-06AF-47E8-A652-3FCBAD83B239}" type="datetimeFigureOut">
              <a:rPr lang="en-IN" smtClean="0"/>
              <a:t>08-04-2022</a:t>
            </a:fld>
            <a:endParaRPr lang="en-IN"/>
          </a:p>
        </p:txBody>
      </p:sp>
      <p:sp>
        <p:nvSpPr>
          <p:cNvPr id="8" name="Footer Placeholder 7">
            <a:extLst>
              <a:ext uri="{FF2B5EF4-FFF2-40B4-BE49-F238E27FC236}">
                <a16:creationId xmlns:a16="http://schemas.microsoft.com/office/drawing/2014/main" id="{037FDDC9-C817-4E32-9803-E0C2FA77204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BC53622-EE1F-408D-9C8D-01FF2D3CFE68}"/>
              </a:ext>
            </a:extLst>
          </p:cNvPr>
          <p:cNvSpPr>
            <a:spLocks noGrp="1"/>
          </p:cNvSpPr>
          <p:nvPr>
            <p:ph type="sldNum" sz="quarter" idx="12"/>
          </p:nvPr>
        </p:nvSpPr>
        <p:spPr/>
        <p:txBody>
          <a:bodyPr/>
          <a:lstStyle/>
          <a:p>
            <a:fld id="{9A2B7FD6-3FFD-415D-BE75-069ECB2E965F}" type="slidenum">
              <a:rPr lang="en-IN" smtClean="0"/>
              <a:t>‹#›</a:t>
            </a:fld>
            <a:endParaRPr lang="en-IN"/>
          </a:p>
        </p:txBody>
      </p:sp>
    </p:spTree>
    <p:extLst>
      <p:ext uri="{BB962C8B-B14F-4D97-AF65-F5344CB8AC3E}">
        <p14:creationId xmlns:p14="http://schemas.microsoft.com/office/powerpoint/2010/main" val="1488323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0AA60-742C-4F64-968F-1E109CF5AB9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EDFD769-9913-49CC-A0B9-0D8F062CE8A3}"/>
              </a:ext>
            </a:extLst>
          </p:cNvPr>
          <p:cNvSpPr>
            <a:spLocks noGrp="1"/>
          </p:cNvSpPr>
          <p:nvPr>
            <p:ph type="dt" sz="half" idx="10"/>
          </p:nvPr>
        </p:nvSpPr>
        <p:spPr/>
        <p:txBody>
          <a:bodyPr/>
          <a:lstStyle/>
          <a:p>
            <a:fld id="{C6ACCC59-06AF-47E8-A652-3FCBAD83B239}" type="datetimeFigureOut">
              <a:rPr lang="en-IN" smtClean="0"/>
              <a:t>08-04-2022</a:t>
            </a:fld>
            <a:endParaRPr lang="en-IN"/>
          </a:p>
        </p:txBody>
      </p:sp>
      <p:sp>
        <p:nvSpPr>
          <p:cNvPr id="4" name="Footer Placeholder 3">
            <a:extLst>
              <a:ext uri="{FF2B5EF4-FFF2-40B4-BE49-F238E27FC236}">
                <a16:creationId xmlns:a16="http://schemas.microsoft.com/office/drawing/2014/main" id="{C89E6DD7-8F35-4700-86AE-33C03791A36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D8BDAE5-97BC-4E9F-9562-C3B1FB240E7D}"/>
              </a:ext>
            </a:extLst>
          </p:cNvPr>
          <p:cNvSpPr>
            <a:spLocks noGrp="1"/>
          </p:cNvSpPr>
          <p:nvPr>
            <p:ph type="sldNum" sz="quarter" idx="12"/>
          </p:nvPr>
        </p:nvSpPr>
        <p:spPr/>
        <p:txBody>
          <a:bodyPr/>
          <a:lstStyle/>
          <a:p>
            <a:fld id="{9A2B7FD6-3FFD-415D-BE75-069ECB2E965F}" type="slidenum">
              <a:rPr lang="en-IN" smtClean="0"/>
              <a:t>‹#›</a:t>
            </a:fld>
            <a:endParaRPr lang="en-IN"/>
          </a:p>
        </p:txBody>
      </p:sp>
    </p:spTree>
    <p:extLst>
      <p:ext uri="{BB962C8B-B14F-4D97-AF65-F5344CB8AC3E}">
        <p14:creationId xmlns:p14="http://schemas.microsoft.com/office/powerpoint/2010/main" val="573349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5A40D6-11F4-4067-A652-BF67657ABDA4}"/>
              </a:ext>
            </a:extLst>
          </p:cNvPr>
          <p:cNvSpPr>
            <a:spLocks noGrp="1"/>
          </p:cNvSpPr>
          <p:nvPr>
            <p:ph type="dt" sz="half" idx="10"/>
          </p:nvPr>
        </p:nvSpPr>
        <p:spPr/>
        <p:txBody>
          <a:bodyPr/>
          <a:lstStyle/>
          <a:p>
            <a:fld id="{C6ACCC59-06AF-47E8-A652-3FCBAD83B239}" type="datetimeFigureOut">
              <a:rPr lang="en-IN" smtClean="0"/>
              <a:t>08-04-2022</a:t>
            </a:fld>
            <a:endParaRPr lang="en-IN"/>
          </a:p>
        </p:txBody>
      </p:sp>
      <p:sp>
        <p:nvSpPr>
          <p:cNvPr id="3" name="Footer Placeholder 2">
            <a:extLst>
              <a:ext uri="{FF2B5EF4-FFF2-40B4-BE49-F238E27FC236}">
                <a16:creationId xmlns:a16="http://schemas.microsoft.com/office/drawing/2014/main" id="{AE1F25D3-B0E9-45C2-B2CC-1F90CF7F198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FA2D9B8-7842-40E2-9894-99297A8D5E8D}"/>
              </a:ext>
            </a:extLst>
          </p:cNvPr>
          <p:cNvSpPr>
            <a:spLocks noGrp="1"/>
          </p:cNvSpPr>
          <p:nvPr>
            <p:ph type="sldNum" sz="quarter" idx="12"/>
          </p:nvPr>
        </p:nvSpPr>
        <p:spPr/>
        <p:txBody>
          <a:bodyPr/>
          <a:lstStyle/>
          <a:p>
            <a:fld id="{9A2B7FD6-3FFD-415D-BE75-069ECB2E965F}" type="slidenum">
              <a:rPr lang="en-IN" smtClean="0"/>
              <a:t>‹#›</a:t>
            </a:fld>
            <a:endParaRPr lang="en-IN"/>
          </a:p>
        </p:txBody>
      </p:sp>
    </p:spTree>
    <p:extLst>
      <p:ext uri="{BB962C8B-B14F-4D97-AF65-F5344CB8AC3E}">
        <p14:creationId xmlns:p14="http://schemas.microsoft.com/office/powerpoint/2010/main" val="450540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DF128-6259-4CF3-A5DA-A6AD07EFB3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E826B31-28D4-41D6-A757-29B5C7D8A7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A51702C-9A7C-4E38-A019-66123E8C25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7155F9-C7A7-4739-839E-372C51F12E83}"/>
              </a:ext>
            </a:extLst>
          </p:cNvPr>
          <p:cNvSpPr>
            <a:spLocks noGrp="1"/>
          </p:cNvSpPr>
          <p:nvPr>
            <p:ph type="dt" sz="half" idx="10"/>
          </p:nvPr>
        </p:nvSpPr>
        <p:spPr/>
        <p:txBody>
          <a:bodyPr/>
          <a:lstStyle/>
          <a:p>
            <a:fld id="{C6ACCC59-06AF-47E8-A652-3FCBAD83B239}" type="datetimeFigureOut">
              <a:rPr lang="en-IN" smtClean="0"/>
              <a:t>08-04-2022</a:t>
            </a:fld>
            <a:endParaRPr lang="en-IN"/>
          </a:p>
        </p:txBody>
      </p:sp>
      <p:sp>
        <p:nvSpPr>
          <p:cNvPr id="6" name="Footer Placeholder 5">
            <a:extLst>
              <a:ext uri="{FF2B5EF4-FFF2-40B4-BE49-F238E27FC236}">
                <a16:creationId xmlns:a16="http://schemas.microsoft.com/office/drawing/2014/main" id="{B267D33D-2621-4D1E-BE42-8445B01FED8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D303BAC-2AC8-4E93-BA0F-363C6AA401EF}"/>
              </a:ext>
            </a:extLst>
          </p:cNvPr>
          <p:cNvSpPr>
            <a:spLocks noGrp="1"/>
          </p:cNvSpPr>
          <p:nvPr>
            <p:ph type="sldNum" sz="quarter" idx="12"/>
          </p:nvPr>
        </p:nvSpPr>
        <p:spPr/>
        <p:txBody>
          <a:bodyPr/>
          <a:lstStyle/>
          <a:p>
            <a:fld id="{9A2B7FD6-3FFD-415D-BE75-069ECB2E965F}" type="slidenum">
              <a:rPr lang="en-IN" smtClean="0"/>
              <a:t>‹#›</a:t>
            </a:fld>
            <a:endParaRPr lang="en-IN"/>
          </a:p>
        </p:txBody>
      </p:sp>
    </p:spTree>
    <p:extLst>
      <p:ext uri="{BB962C8B-B14F-4D97-AF65-F5344CB8AC3E}">
        <p14:creationId xmlns:p14="http://schemas.microsoft.com/office/powerpoint/2010/main" val="2659344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A234C-2FB0-4D65-80A7-A668B8E313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E32117B-CF7C-4BFF-96E6-4EC9AAA26E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1AE6928-C7A4-4353-AB54-0C1AEE2B5C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1C7B91-A461-4134-A5D7-B327DB3B1CB6}"/>
              </a:ext>
            </a:extLst>
          </p:cNvPr>
          <p:cNvSpPr>
            <a:spLocks noGrp="1"/>
          </p:cNvSpPr>
          <p:nvPr>
            <p:ph type="dt" sz="half" idx="10"/>
          </p:nvPr>
        </p:nvSpPr>
        <p:spPr/>
        <p:txBody>
          <a:bodyPr/>
          <a:lstStyle/>
          <a:p>
            <a:fld id="{C6ACCC59-06AF-47E8-A652-3FCBAD83B239}" type="datetimeFigureOut">
              <a:rPr lang="en-IN" smtClean="0"/>
              <a:t>08-04-2022</a:t>
            </a:fld>
            <a:endParaRPr lang="en-IN"/>
          </a:p>
        </p:txBody>
      </p:sp>
      <p:sp>
        <p:nvSpPr>
          <p:cNvPr id="6" name="Footer Placeholder 5">
            <a:extLst>
              <a:ext uri="{FF2B5EF4-FFF2-40B4-BE49-F238E27FC236}">
                <a16:creationId xmlns:a16="http://schemas.microsoft.com/office/drawing/2014/main" id="{3414BD3B-2324-4266-89D0-EDF05B45250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82766FE-615D-41FA-8BCA-CDAF72B47A1D}"/>
              </a:ext>
            </a:extLst>
          </p:cNvPr>
          <p:cNvSpPr>
            <a:spLocks noGrp="1"/>
          </p:cNvSpPr>
          <p:nvPr>
            <p:ph type="sldNum" sz="quarter" idx="12"/>
          </p:nvPr>
        </p:nvSpPr>
        <p:spPr/>
        <p:txBody>
          <a:bodyPr/>
          <a:lstStyle/>
          <a:p>
            <a:fld id="{9A2B7FD6-3FFD-415D-BE75-069ECB2E965F}" type="slidenum">
              <a:rPr lang="en-IN" smtClean="0"/>
              <a:t>‹#›</a:t>
            </a:fld>
            <a:endParaRPr lang="en-IN"/>
          </a:p>
        </p:txBody>
      </p:sp>
    </p:spTree>
    <p:extLst>
      <p:ext uri="{BB962C8B-B14F-4D97-AF65-F5344CB8AC3E}">
        <p14:creationId xmlns:p14="http://schemas.microsoft.com/office/powerpoint/2010/main" val="135261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CC1DD5-3C9B-4665-835C-87E39F1C51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CEDFD10-52FC-4D9A-B3D5-DBB17DC363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2D61E1C-0928-41C7-B5F6-D923D3802D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ACCC59-06AF-47E8-A652-3FCBAD83B239}" type="datetimeFigureOut">
              <a:rPr lang="en-IN" smtClean="0"/>
              <a:t>08-04-2022</a:t>
            </a:fld>
            <a:endParaRPr lang="en-IN"/>
          </a:p>
        </p:txBody>
      </p:sp>
      <p:sp>
        <p:nvSpPr>
          <p:cNvPr id="5" name="Footer Placeholder 4">
            <a:extLst>
              <a:ext uri="{FF2B5EF4-FFF2-40B4-BE49-F238E27FC236}">
                <a16:creationId xmlns:a16="http://schemas.microsoft.com/office/drawing/2014/main" id="{85E34DB8-F27F-401A-A074-0B3136E4ED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9E15FD8-C692-40E0-AE31-11E72A0D4D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2B7FD6-3FFD-415D-BE75-069ECB2E965F}" type="slidenum">
              <a:rPr lang="en-IN" smtClean="0"/>
              <a:t>‹#›</a:t>
            </a:fld>
            <a:endParaRPr lang="en-IN"/>
          </a:p>
        </p:txBody>
      </p:sp>
    </p:spTree>
    <p:extLst>
      <p:ext uri="{BB962C8B-B14F-4D97-AF65-F5344CB8AC3E}">
        <p14:creationId xmlns:p14="http://schemas.microsoft.com/office/powerpoint/2010/main" val="3642920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1.wdp"/><Relationship Id="rId7" Type="http://schemas.openxmlformats.org/officeDocument/2006/relationships/image" Target="../media/image5.svg"/><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 Id="rId9" Type="http://schemas.openxmlformats.org/officeDocument/2006/relationships/image" Target="../media/image7.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9.svg"/><Relationship Id="rId7"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D49B09F6-4988-D3A0-6EBE-B6C62408DD56}"/>
              </a:ext>
            </a:extLst>
          </p:cNvPr>
          <p:cNvSpPr/>
          <p:nvPr/>
        </p:nvSpPr>
        <p:spPr>
          <a:xfrm>
            <a:off x="4377538" y="0"/>
            <a:ext cx="7814460" cy="6858000"/>
          </a:xfrm>
          <a:custGeom>
            <a:avLst/>
            <a:gdLst>
              <a:gd name="connsiteX0" fmla="*/ 621141 w 7814460"/>
              <a:gd name="connsiteY0" fmla="*/ 0 h 6858000"/>
              <a:gd name="connsiteX1" fmla="*/ 1819024 w 7814460"/>
              <a:gd name="connsiteY1" fmla="*/ 0 h 6858000"/>
              <a:gd name="connsiteX2" fmla="*/ 3425981 w 7814460"/>
              <a:gd name="connsiteY2" fmla="*/ 0 h 6858000"/>
              <a:gd name="connsiteX3" fmla="*/ 7814460 w 7814460"/>
              <a:gd name="connsiteY3" fmla="*/ 0 h 6858000"/>
              <a:gd name="connsiteX4" fmla="*/ 7814460 w 7814460"/>
              <a:gd name="connsiteY4" fmla="*/ 6858000 h 6858000"/>
              <a:gd name="connsiteX5" fmla="*/ 607320 w 7814460"/>
              <a:gd name="connsiteY5" fmla="*/ 6858000 h 6858000"/>
              <a:gd name="connsiteX6" fmla="*/ 2496325 w 7814460"/>
              <a:gd name="connsiteY6" fmla="*/ 4968996 h 6858000"/>
              <a:gd name="connsiteX7" fmla="*/ 2496325 w 7814460"/>
              <a:gd name="connsiteY7" fmla="*/ 4556740 h 6858000"/>
              <a:gd name="connsiteX8" fmla="*/ 2416943 w 7814460"/>
              <a:gd name="connsiteY8" fmla="*/ 4477357 h 6858000"/>
              <a:gd name="connsiteX9" fmla="*/ 2416375 w 7814460"/>
              <a:gd name="connsiteY9" fmla="*/ 4476894 h 6858000"/>
              <a:gd name="connsiteX10" fmla="*/ 85380 w 7814460"/>
              <a:gd name="connsiteY10" fmla="*/ 2145900 h 6858000"/>
              <a:gd name="connsiteX11" fmla="*/ 85380 w 7814460"/>
              <a:gd name="connsiteY11" fmla="*/ 1733644 h 6858000"/>
              <a:gd name="connsiteX12" fmla="*/ 540689 w 7814460"/>
              <a:gd name="connsiteY12" fmla="*/ 1278335 h 6858000"/>
              <a:gd name="connsiteX13" fmla="*/ 540689 w 7814460"/>
              <a:gd name="connsiteY13" fmla="*/ 1274397 h 6858000"/>
              <a:gd name="connsiteX14" fmla="*/ 1011986 w 7814460"/>
              <a:gd name="connsiteY14" fmla="*/ 803101 h 6858000"/>
              <a:gd name="connsiteX15" fmla="*/ 1011986 w 7814460"/>
              <a:gd name="connsiteY15" fmla="*/ 3908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14460" h="6858000">
                <a:moveTo>
                  <a:pt x="621141" y="0"/>
                </a:moveTo>
                <a:lnTo>
                  <a:pt x="1819024" y="0"/>
                </a:lnTo>
                <a:lnTo>
                  <a:pt x="3425981" y="0"/>
                </a:lnTo>
                <a:lnTo>
                  <a:pt x="7814460" y="0"/>
                </a:lnTo>
                <a:lnTo>
                  <a:pt x="7814460" y="6858000"/>
                </a:lnTo>
                <a:lnTo>
                  <a:pt x="607320" y="6858000"/>
                </a:lnTo>
                <a:lnTo>
                  <a:pt x="2496325" y="4968996"/>
                </a:lnTo>
                <a:cubicBezTo>
                  <a:pt x="2610166" y="4855154"/>
                  <a:pt x="2610166" y="4670581"/>
                  <a:pt x="2496325" y="4556740"/>
                </a:cubicBezTo>
                <a:lnTo>
                  <a:pt x="2416943" y="4477357"/>
                </a:lnTo>
                <a:lnTo>
                  <a:pt x="2416375" y="4476894"/>
                </a:lnTo>
                <a:lnTo>
                  <a:pt x="85380" y="2145900"/>
                </a:lnTo>
                <a:cubicBezTo>
                  <a:pt x="-28461" y="2032058"/>
                  <a:pt x="-28461" y="1847485"/>
                  <a:pt x="85380" y="1733644"/>
                </a:cubicBezTo>
                <a:lnTo>
                  <a:pt x="540689" y="1278335"/>
                </a:lnTo>
                <a:lnTo>
                  <a:pt x="540689" y="1274397"/>
                </a:lnTo>
                <a:lnTo>
                  <a:pt x="1011986" y="803101"/>
                </a:lnTo>
                <a:cubicBezTo>
                  <a:pt x="1125827" y="689259"/>
                  <a:pt x="1125827" y="504686"/>
                  <a:pt x="1011986" y="390845"/>
                </a:cubicBezTo>
                <a:close/>
              </a:path>
            </a:pathLst>
          </a:custGeom>
          <a:gradFill>
            <a:gsLst>
              <a:gs pos="100000">
                <a:srgbClr val="7D25B1"/>
              </a:gs>
              <a:gs pos="0">
                <a:srgbClr val="E03A4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0D746B30-E469-882E-C4F0-936D1CDEC7F7}"/>
              </a:ext>
            </a:extLst>
          </p:cNvPr>
          <p:cNvGrpSpPr/>
          <p:nvPr/>
        </p:nvGrpSpPr>
        <p:grpSpPr>
          <a:xfrm>
            <a:off x="5697415" y="350192"/>
            <a:ext cx="6342183" cy="4816411"/>
            <a:chOff x="5697415" y="350192"/>
            <a:chExt cx="6342183" cy="4816411"/>
          </a:xfrm>
        </p:grpSpPr>
        <p:sp>
          <p:nvSpPr>
            <p:cNvPr id="7" name="TextBox 6">
              <a:extLst>
                <a:ext uri="{FF2B5EF4-FFF2-40B4-BE49-F238E27FC236}">
                  <a16:creationId xmlns:a16="http://schemas.microsoft.com/office/drawing/2014/main" id="{4FE75017-9BA0-098D-6D03-863B3B6C5878}"/>
                </a:ext>
              </a:extLst>
            </p:cNvPr>
            <p:cNvSpPr txBox="1"/>
            <p:nvPr/>
          </p:nvSpPr>
          <p:spPr>
            <a:xfrm>
              <a:off x="8560811" y="3356072"/>
              <a:ext cx="3384884" cy="738664"/>
            </a:xfrm>
            <a:prstGeom prst="rect">
              <a:avLst/>
            </a:prstGeom>
            <a:noFill/>
          </p:spPr>
          <p:txBody>
            <a:bodyPr wrap="square" rtlCol="0">
              <a:spAutoFit/>
            </a:bodyPr>
            <a:lstStyle/>
            <a:p>
              <a:pPr algn="r"/>
              <a:r>
                <a:rPr lang="en-IN" sz="1400" spc="6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Presented By</a:t>
              </a:r>
            </a:p>
            <a:p>
              <a:pPr algn="r"/>
              <a:r>
                <a:rPr lang="en-IN" sz="1400" spc="6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Gowthaman V</a:t>
              </a:r>
            </a:p>
            <a:p>
              <a:pPr algn="r"/>
              <a:r>
                <a:rPr lang="en-IN" sz="1400" spc="6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Sonata-Software</a:t>
              </a:r>
            </a:p>
          </p:txBody>
        </p:sp>
        <p:sp>
          <p:nvSpPr>
            <p:cNvPr id="8" name="TextBox 7">
              <a:extLst>
                <a:ext uri="{FF2B5EF4-FFF2-40B4-BE49-F238E27FC236}">
                  <a16:creationId xmlns:a16="http://schemas.microsoft.com/office/drawing/2014/main" id="{9B9B2DA8-A92C-A9B8-E903-A285CA8451D4}"/>
                </a:ext>
              </a:extLst>
            </p:cNvPr>
            <p:cNvSpPr txBox="1"/>
            <p:nvPr/>
          </p:nvSpPr>
          <p:spPr>
            <a:xfrm>
              <a:off x="5697415" y="2455135"/>
              <a:ext cx="6342183" cy="707886"/>
            </a:xfrm>
            <a:prstGeom prst="rect">
              <a:avLst/>
            </a:prstGeom>
            <a:noFill/>
          </p:spPr>
          <p:txBody>
            <a:bodyPr wrap="square" rtlCol="0">
              <a:spAutoFit/>
            </a:bodyPr>
            <a:lstStyle/>
            <a:p>
              <a:pPr algn="r"/>
              <a:r>
                <a:rPr lang="en-IN" sz="4000" b="1" spc="300" dirty="0">
                  <a:solidFill>
                    <a:schemeClr val="bg1"/>
                  </a:solidFill>
                  <a:latin typeface="Roboto" panose="02000000000000000000" pitchFamily="2" charset="0"/>
                  <a:ea typeface="Roboto" panose="02000000000000000000" pitchFamily="2" charset="0"/>
                  <a:cs typeface="Roboto" panose="02000000000000000000" pitchFamily="2" charset="0"/>
                </a:rPr>
                <a:t>Event Booking System</a:t>
              </a:r>
            </a:p>
          </p:txBody>
        </p:sp>
        <p:sp>
          <p:nvSpPr>
            <p:cNvPr id="11" name="TextBox 10">
              <a:extLst>
                <a:ext uri="{FF2B5EF4-FFF2-40B4-BE49-F238E27FC236}">
                  <a16:creationId xmlns:a16="http://schemas.microsoft.com/office/drawing/2014/main" id="{AF6318C8-CAC9-EFDF-B6CA-6BF73BB09ACF}"/>
                </a:ext>
              </a:extLst>
            </p:cNvPr>
            <p:cNvSpPr txBox="1"/>
            <p:nvPr/>
          </p:nvSpPr>
          <p:spPr>
            <a:xfrm>
              <a:off x="7662454" y="4458717"/>
              <a:ext cx="4283241" cy="707886"/>
            </a:xfrm>
            <a:prstGeom prst="rect">
              <a:avLst/>
            </a:prstGeom>
            <a:noFill/>
          </p:spPr>
          <p:txBody>
            <a:bodyPr wrap="square" rtlCol="0">
              <a:spAutoFit/>
            </a:bodyPr>
            <a:lstStyle/>
            <a:p>
              <a:pPr algn="r"/>
              <a:r>
                <a:rPr lang="en-IN" sz="1000" dirty="0">
                  <a:solidFill>
                    <a:schemeClr val="tx1">
                      <a:lumMod val="95000"/>
                      <a:lumOff val="5000"/>
                    </a:schemeClr>
                  </a:solidFill>
                  <a:latin typeface="Roboto Light" panose="02000000000000000000" pitchFamily="2" charset="0"/>
                  <a:ea typeface="Roboto Light" panose="02000000000000000000" pitchFamily="2" charset="0"/>
                  <a:cs typeface="Roboto Light" panose="02000000000000000000" pitchFamily="2" charset="0"/>
                </a:rPr>
                <a:t>Lorem ipsum dolor sit amet, consectetuer adipiscing elit. Maecenas porttitor congue massa. Fusce posuere, magna sed pulvinar ultricies, purus lectus malesuada libero, sit amet commodo Nunc viverra imperdiet enim. Fusce est. Vivamus a tellus.</a:t>
              </a:r>
            </a:p>
          </p:txBody>
        </p:sp>
        <p:sp>
          <p:nvSpPr>
            <p:cNvPr id="13" name="TextBox 12">
              <a:extLst>
                <a:ext uri="{FF2B5EF4-FFF2-40B4-BE49-F238E27FC236}">
                  <a16:creationId xmlns:a16="http://schemas.microsoft.com/office/drawing/2014/main" id="{1F0137ED-8516-053E-A955-F7DA0EB425AD}"/>
                </a:ext>
              </a:extLst>
            </p:cNvPr>
            <p:cNvSpPr txBox="1"/>
            <p:nvPr/>
          </p:nvSpPr>
          <p:spPr>
            <a:xfrm>
              <a:off x="7648537" y="350192"/>
              <a:ext cx="4297158" cy="523220"/>
            </a:xfrm>
            <a:prstGeom prst="rect">
              <a:avLst/>
            </a:prstGeom>
            <a:noFill/>
          </p:spPr>
          <p:txBody>
            <a:bodyPr wrap="square" rtlCol="0">
              <a:spAutoFit/>
            </a:bodyPr>
            <a:lstStyle/>
            <a:p>
              <a:pPr algn="r"/>
              <a:r>
                <a:rPr lang="en-US" sz="2800" dirty="0">
                  <a:solidFill>
                    <a:schemeClr val="accent4">
                      <a:lumMod val="40000"/>
                      <a:lumOff val="60000"/>
                    </a:schemeClr>
                  </a:solidFill>
                  <a:latin typeface="Roboto Bold" panose="02000000000000000000" pitchFamily="2" charset="0"/>
                  <a:ea typeface="Roboto Bold" panose="02000000000000000000" pitchFamily="2" charset="0"/>
                  <a:cs typeface="Roboto Bold" panose="02000000000000000000" pitchFamily="2" charset="0"/>
                </a:rPr>
                <a:t>YOUR LOGO</a:t>
              </a:r>
            </a:p>
          </p:txBody>
        </p:sp>
      </p:grpSp>
      <p:sp>
        <p:nvSpPr>
          <p:cNvPr id="14" name="Freeform: Shape 13">
            <a:extLst>
              <a:ext uri="{FF2B5EF4-FFF2-40B4-BE49-F238E27FC236}">
                <a16:creationId xmlns:a16="http://schemas.microsoft.com/office/drawing/2014/main" id="{A386F078-875F-2E42-601D-25166B9DD1F0}"/>
              </a:ext>
            </a:extLst>
          </p:cNvPr>
          <p:cNvSpPr/>
          <p:nvPr/>
        </p:nvSpPr>
        <p:spPr>
          <a:xfrm rot="18900000">
            <a:off x="-1061890" y="-531285"/>
            <a:ext cx="7757191" cy="7807787"/>
          </a:xfrm>
          <a:custGeom>
            <a:avLst/>
            <a:gdLst>
              <a:gd name="connsiteX0" fmla="*/ 1802256 w 7757191"/>
              <a:gd name="connsiteY0" fmla="*/ 5981280 h 7807787"/>
              <a:gd name="connsiteX1" fmla="*/ 1890943 w 7757191"/>
              <a:gd name="connsiteY1" fmla="*/ 6195390 h 7807787"/>
              <a:gd name="connsiteX2" fmla="*/ 1890943 w 7757191"/>
              <a:gd name="connsiteY2" fmla="*/ 6845329 h 7807787"/>
              <a:gd name="connsiteX3" fmla="*/ 938208 w 7757191"/>
              <a:gd name="connsiteY3" fmla="*/ 5892593 h 7807787"/>
              <a:gd name="connsiteX4" fmla="*/ 1588146 w 7757191"/>
              <a:gd name="connsiteY4" fmla="*/ 5892593 h 7807787"/>
              <a:gd name="connsiteX5" fmla="*/ 1802256 w 7757191"/>
              <a:gd name="connsiteY5" fmla="*/ 5981280 h 7807787"/>
              <a:gd name="connsiteX6" fmla="*/ 3752662 w 7757191"/>
              <a:gd name="connsiteY6" fmla="*/ 6005531 h 7807787"/>
              <a:gd name="connsiteX7" fmla="*/ 3841349 w 7757191"/>
              <a:gd name="connsiteY7" fmla="*/ 6219640 h 7807787"/>
              <a:gd name="connsiteX8" fmla="*/ 3841349 w 7757191"/>
              <a:gd name="connsiteY8" fmla="*/ 7504990 h 7807787"/>
              <a:gd name="connsiteX9" fmla="*/ 3538552 w 7757191"/>
              <a:gd name="connsiteY9" fmla="*/ 7807787 h 7807787"/>
              <a:gd name="connsiteX10" fmla="*/ 2853402 w 7757191"/>
              <a:gd name="connsiteY10" fmla="*/ 7807787 h 7807787"/>
              <a:gd name="connsiteX11" fmla="*/ 1950405 w 7757191"/>
              <a:gd name="connsiteY11" fmla="*/ 6904791 h 7807787"/>
              <a:gd name="connsiteX12" fmla="*/ 1950405 w 7757191"/>
              <a:gd name="connsiteY12" fmla="*/ 6219640 h 7807787"/>
              <a:gd name="connsiteX13" fmla="*/ 2253202 w 7757191"/>
              <a:gd name="connsiteY13" fmla="*/ 5916843 h 7807787"/>
              <a:gd name="connsiteX14" fmla="*/ 3538552 w 7757191"/>
              <a:gd name="connsiteY14" fmla="*/ 5916843 h 7807787"/>
              <a:gd name="connsiteX15" fmla="*/ 3752662 w 7757191"/>
              <a:gd name="connsiteY15" fmla="*/ 6005531 h 7807787"/>
              <a:gd name="connsiteX16" fmla="*/ 1802256 w 7757191"/>
              <a:gd name="connsiteY16" fmla="*/ 4013626 h 7807787"/>
              <a:gd name="connsiteX17" fmla="*/ 1890943 w 7757191"/>
              <a:gd name="connsiteY17" fmla="*/ 4227736 h 7807787"/>
              <a:gd name="connsiteX18" fmla="*/ 1890943 w 7757191"/>
              <a:gd name="connsiteY18" fmla="*/ 5513085 h 7807787"/>
              <a:gd name="connsiteX19" fmla="*/ 1588146 w 7757191"/>
              <a:gd name="connsiteY19" fmla="*/ 5815882 h 7807787"/>
              <a:gd name="connsiteX20" fmla="*/ 861497 w 7757191"/>
              <a:gd name="connsiteY20" fmla="*/ 5815882 h 7807787"/>
              <a:gd name="connsiteX21" fmla="*/ 0 w 7757191"/>
              <a:gd name="connsiteY21" fmla="*/ 4954385 h 7807787"/>
              <a:gd name="connsiteX22" fmla="*/ 0 w 7757191"/>
              <a:gd name="connsiteY22" fmla="*/ 4227736 h 7807787"/>
              <a:gd name="connsiteX23" fmla="*/ 302797 w 7757191"/>
              <a:gd name="connsiteY23" fmla="*/ 3924939 h 7807787"/>
              <a:gd name="connsiteX24" fmla="*/ 1588147 w 7757191"/>
              <a:gd name="connsiteY24" fmla="*/ 3924939 h 7807787"/>
              <a:gd name="connsiteX25" fmla="*/ 1802256 w 7757191"/>
              <a:gd name="connsiteY25" fmla="*/ 4013626 h 7807787"/>
              <a:gd name="connsiteX26" fmla="*/ 5706437 w 7757191"/>
              <a:gd name="connsiteY26" fmla="*/ 5991652 h 7807787"/>
              <a:gd name="connsiteX27" fmla="*/ 5795124 w 7757191"/>
              <a:gd name="connsiteY27" fmla="*/ 6205762 h 7807787"/>
              <a:gd name="connsiteX28" fmla="*/ 5795124 w 7757191"/>
              <a:gd name="connsiteY28" fmla="*/ 7491112 h 7807787"/>
              <a:gd name="connsiteX29" fmla="*/ 5492327 w 7757191"/>
              <a:gd name="connsiteY29" fmla="*/ 7793909 h 7807787"/>
              <a:gd name="connsiteX30" fmla="*/ 4206977 w 7757191"/>
              <a:gd name="connsiteY30" fmla="*/ 7793909 h 7807787"/>
              <a:gd name="connsiteX31" fmla="*/ 3904180 w 7757191"/>
              <a:gd name="connsiteY31" fmla="*/ 7491112 h 7807787"/>
              <a:gd name="connsiteX32" fmla="*/ 3904180 w 7757191"/>
              <a:gd name="connsiteY32" fmla="*/ 6205762 h 7807787"/>
              <a:gd name="connsiteX33" fmla="*/ 4206977 w 7757191"/>
              <a:gd name="connsiteY33" fmla="*/ 5902965 h 7807787"/>
              <a:gd name="connsiteX34" fmla="*/ 5492327 w 7757191"/>
              <a:gd name="connsiteY34" fmla="*/ 5902965 h 7807787"/>
              <a:gd name="connsiteX35" fmla="*/ 5706437 w 7757191"/>
              <a:gd name="connsiteY35" fmla="*/ 5991652 h 7807787"/>
              <a:gd name="connsiteX36" fmla="*/ 3752662 w 7757191"/>
              <a:gd name="connsiteY36" fmla="*/ 4037876 h 7807787"/>
              <a:gd name="connsiteX37" fmla="*/ 3841349 w 7757191"/>
              <a:gd name="connsiteY37" fmla="*/ 4251986 h 7807787"/>
              <a:gd name="connsiteX38" fmla="*/ 3841349 w 7757191"/>
              <a:gd name="connsiteY38" fmla="*/ 5537335 h 7807787"/>
              <a:gd name="connsiteX39" fmla="*/ 3538552 w 7757191"/>
              <a:gd name="connsiteY39" fmla="*/ 5840133 h 7807787"/>
              <a:gd name="connsiteX40" fmla="*/ 2253202 w 7757191"/>
              <a:gd name="connsiteY40" fmla="*/ 5840132 h 7807787"/>
              <a:gd name="connsiteX41" fmla="*/ 1950405 w 7757191"/>
              <a:gd name="connsiteY41" fmla="*/ 5537336 h 7807787"/>
              <a:gd name="connsiteX42" fmla="*/ 1950405 w 7757191"/>
              <a:gd name="connsiteY42" fmla="*/ 4251986 h 7807787"/>
              <a:gd name="connsiteX43" fmla="*/ 2253203 w 7757191"/>
              <a:gd name="connsiteY43" fmla="*/ 3949189 h 7807787"/>
              <a:gd name="connsiteX44" fmla="*/ 3538552 w 7757191"/>
              <a:gd name="connsiteY44" fmla="*/ 3949189 h 7807787"/>
              <a:gd name="connsiteX45" fmla="*/ 3752662 w 7757191"/>
              <a:gd name="connsiteY45" fmla="*/ 4037876 h 7807787"/>
              <a:gd name="connsiteX46" fmla="*/ 1802255 w 7757191"/>
              <a:gd name="connsiteY46" fmla="*/ 2045971 h 7807787"/>
              <a:gd name="connsiteX47" fmla="*/ 1890943 w 7757191"/>
              <a:gd name="connsiteY47" fmla="*/ 2260081 h 7807787"/>
              <a:gd name="connsiteX48" fmla="*/ 1890944 w 7757191"/>
              <a:gd name="connsiteY48" fmla="*/ 3545430 h 7807787"/>
              <a:gd name="connsiteX49" fmla="*/ 1588146 w 7757191"/>
              <a:gd name="connsiteY49" fmla="*/ 3848227 h 7807787"/>
              <a:gd name="connsiteX50" fmla="*/ 302797 w 7757191"/>
              <a:gd name="connsiteY50" fmla="*/ 3848227 h 7807787"/>
              <a:gd name="connsiteX51" fmla="*/ 88687 w 7757191"/>
              <a:gd name="connsiteY51" fmla="*/ 3759540 h 7807787"/>
              <a:gd name="connsiteX52" fmla="*/ 66464 w 7757191"/>
              <a:gd name="connsiteY52" fmla="*/ 3732604 h 7807787"/>
              <a:gd name="connsiteX53" fmla="*/ 1775320 w 7757191"/>
              <a:gd name="connsiteY53" fmla="*/ 2023748 h 7807787"/>
              <a:gd name="connsiteX54" fmla="*/ 5706437 w 7757191"/>
              <a:gd name="connsiteY54" fmla="*/ 4023998 h 7807787"/>
              <a:gd name="connsiteX55" fmla="*/ 5795124 w 7757191"/>
              <a:gd name="connsiteY55" fmla="*/ 4238109 h 7807787"/>
              <a:gd name="connsiteX56" fmla="*/ 5795124 w 7757191"/>
              <a:gd name="connsiteY56" fmla="*/ 5523458 h 7807787"/>
              <a:gd name="connsiteX57" fmla="*/ 5492327 w 7757191"/>
              <a:gd name="connsiteY57" fmla="*/ 5826255 h 7807787"/>
              <a:gd name="connsiteX58" fmla="*/ 4206977 w 7757191"/>
              <a:gd name="connsiteY58" fmla="*/ 5826254 h 7807787"/>
              <a:gd name="connsiteX59" fmla="*/ 3904180 w 7757191"/>
              <a:gd name="connsiteY59" fmla="*/ 5523457 h 7807787"/>
              <a:gd name="connsiteX60" fmla="*/ 3904180 w 7757191"/>
              <a:gd name="connsiteY60" fmla="*/ 4238108 h 7807787"/>
              <a:gd name="connsiteX61" fmla="*/ 4206977 w 7757191"/>
              <a:gd name="connsiteY61" fmla="*/ 3935311 h 7807787"/>
              <a:gd name="connsiteX62" fmla="*/ 5492327 w 7757191"/>
              <a:gd name="connsiteY62" fmla="*/ 3935311 h 7807787"/>
              <a:gd name="connsiteX63" fmla="*/ 5706437 w 7757191"/>
              <a:gd name="connsiteY63" fmla="*/ 4023998 h 7807787"/>
              <a:gd name="connsiteX64" fmla="*/ 3752661 w 7757191"/>
              <a:gd name="connsiteY64" fmla="*/ 2070221 h 7807787"/>
              <a:gd name="connsiteX65" fmla="*/ 3841349 w 7757191"/>
              <a:gd name="connsiteY65" fmla="*/ 2284330 h 7807787"/>
              <a:gd name="connsiteX66" fmla="*/ 3841348 w 7757191"/>
              <a:gd name="connsiteY66" fmla="*/ 3569680 h 7807787"/>
              <a:gd name="connsiteX67" fmla="*/ 3538551 w 7757191"/>
              <a:gd name="connsiteY67" fmla="*/ 3872477 h 7807787"/>
              <a:gd name="connsiteX68" fmla="*/ 2253202 w 7757191"/>
              <a:gd name="connsiteY68" fmla="*/ 3872476 h 7807787"/>
              <a:gd name="connsiteX69" fmla="*/ 1950406 w 7757191"/>
              <a:gd name="connsiteY69" fmla="*/ 3569680 h 7807787"/>
              <a:gd name="connsiteX70" fmla="*/ 1950405 w 7757191"/>
              <a:gd name="connsiteY70" fmla="*/ 2284331 h 7807787"/>
              <a:gd name="connsiteX71" fmla="*/ 2253202 w 7757191"/>
              <a:gd name="connsiteY71" fmla="*/ 1981534 h 7807787"/>
              <a:gd name="connsiteX72" fmla="*/ 3538552 w 7757191"/>
              <a:gd name="connsiteY72" fmla="*/ 1981533 h 7807787"/>
              <a:gd name="connsiteX73" fmla="*/ 3752661 w 7757191"/>
              <a:gd name="connsiteY73" fmla="*/ 2070221 h 7807787"/>
              <a:gd name="connsiteX74" fmla="*/ 5706436 w 7757191"/>
              <a:gd name="connsiteY74" fmla="*/ 2056342 h 7807787"/>
              <a:gd name="connsiteX75" fmla="*/ 5795123 w 7757191"/>
              <a:gd name="connsiteY75" fmla="*/ 2270452 h 7807787"/>
              <a:gd name="connsiteX76" fmla="*/ 5795123 w 7757191"/>
              <a:gd name="connsiteY76" fmla="*/ 3555802 h 7807787"/>
              <a:gd name="connsiteX77" fmla="*/ 5492327 w 7757191"/>
              <a:gd name="connsiteY77" fmla="*/ 3858599 h 7807787"/>
              <a:gd name="connsiteX78" fmla="*/ 4206977 w 7757191"/>
              <a:gd name="connsiteY78" fmla="*/ 3858598 h 7807787"/>
              <a:gd name="connsiteX79" fmla="*/ 3904180 w 7757191"/>
              <a:gd name="connsiteY79" fmla="*/ 3555802 h 7807787"/>
              <a:gd name="connsiteX80" fmla="*/ 3904180 w 7757191"/>
              <a:gd name="connsiteY80" fmla="*/ 2270452 h 7807787"/>
              <a:gd name="connsiteX81" fmla="*/ 4206977 w 7757191"/>
              <a:gd name="connsiteY81" fmla="*/ 1967655 h 7807787"/>
              <a:gd name="connsiteX82" fmla="*/ 5492326 w 7757191"/>
              <a:gd name="connsiteY82" fmla="*/ 1967655 h 7807787"/>
              <a:gd name="connsiteX83" fmla="*/ 5706436 w 7757191"/>
              <a:gd name="connsiteY83" fmla="*/ 2056342 h 7807787"/>
              <a:gd name="connsiteX84" fmla="*/ 3752661 w 7757191"/>
              <a:gd name="connsiteY84" fmla="*/ 102565 h 7807787"/>
              <a:gd name="connsiteX85" fmla="*/ 3841348 w 7757191"/>
              <a:gd name="connsiteY85" fmla="*/ 316675 h 7807787"/>
              <a:gd name="connsiteX86" fmla="*/ 3841349 w 7757191"/>
              <a:gd name="connsiteY86" fmla="*/ 1602025 h 7807787"/>
              <a:gd name="connsiteX87" fmla="*/ 3538552 w 7757191"/>
              <a:gd name="connsiteY87" fmla="*/ 1904822 h 7807787"/>
              <a:gd name="connsiteX88" fmla="*/ 2253201 w 7757191"/>
              <a:gd name="connsiteY88" fmla="*/ 1904822 h 7807787"/>
              <a:gd name="connsiteX89" fmla="*/ 2039091 w 7757191"/>
              <a:gd name="connsiteY89" fmla="*/ 1816136 h 7807787"/>
              <a:gd name="connsiteX90" fmla="*/ 2013703 w 7757191"/>
              <a:gd name="connsiteY90" fmla="*/ 1785365 h 7807787"/>
              <a:gd name="connsiteX91" fmla="*/ 3721891 w 7757191"/>
              <a:gd name="connsiteY91" fmla="*/ 77177 h 7807787"/>
              <a:gd name="connsiteX92" fmla="*/ 6706358 w 7757191"/>
              <a:gd name="connsiteY92" fmla="*/ 1962067 h 7807787"/>
              <a:gd name="connsiteX93" fmla="*/ 7757191 w 7757191"/>
              <a:gd name="connsiteY93" fmla="*/ 3012900 h 7807787"/>
              <a:gd name="connsiteX94" fmla="*/ 7757191 w 7757191"/>
              <a:gd name="connsiteY94" fmla="*/ 3550214 h 7807787"/>
              <a:gd name="connsiteX95" fmla="*/ 7454394 w 7757191"/>
              <a:gd name="connsiteY95" fmla="*/ 3853011 h 7807787"/>
              <a:gd name="connsiteX96" fmla="*/ 6169044 w 7757191"/>
              <a:gd name="connsiteY96" fmla="*/ 3853012 h 7807787"/>
              <a:gd name="connsiteX97" fmla="*/ 5866247 w 7757191"/>
              <a:gd name="connsiteY97" fmla="*/ 3550214 h 7807787"/>
              <a:gd name="connsiteX98" fmla="*/ 5866247 w 7757191"/>
              <a:gd name="connsiteY98" fmla="*/ 2264864 h 7807787"/>
              <a:gd name="connsiteX99" fmla="*/ 6169044 w 7757191"/>
              <a:gd name="connsiteY99" fmla="*/ 1962067 h 7807787"/>
              <a:gd name="connsiteX100" fmla="*/ 4744291 w 7757191"/>
              <a:gd name="connsiteY100" fmla="*/ 0 h 7807787"/>
              <a:gd name="connsiteX101" fmla="*/ 5795123 w 7757191"/>
              <a:gd name="connsiteY101" fmla="*/ 1050832 h 7807787"/>
              <a:gd name="connsiteX102" fmla="*/ 5795123 w 7757191"/>
              <a:gd name="connsiteY102" fmla="*/ 1588146 h 7807787"/>
              <a:gd name="connsiteX103" fmla="*/ 5492326 w 7757191"/>
              <a:gd name="connsiteY103" fmla="*/ 1890943 h 7807787"/>
              <a:gd name="connsiteX104" fmla="*/ 4206976 w 7757191"/>
              <a:gd name="connsiteY104" fmla="*/ 1890943 h 7807787"/>
              <a:gd name="connsiteX105" fmla="*/ 3904179 w 7757191"/>
              <a:gd name="connsiteY105" fmla="*/ 1588147 h 7807787"/>
              <a:gd name="connsiteX106" fmla="*/ 3904179 w 7757191"/>
              <a:gd name="connsiteY106" fmla="*/ 302797 h 7807787"/>
              <a:gd name="connsiteX107" fmla="*/ 4206976 w 7757191"/>
              <a:gd name="connsiteY107" fmla="*/ 0 h 780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7757191" h="7807787">
                <a:moveTo>
                  <a:pt x="1802256" y="5981280"/>
                </a:moveTo>
                <a:cubicBezTo>
                  <a:pt x="1857051" y="6036076"/>
                  <a:pt x="1890943" y="6111775"/>
                  <a:pt x="1890943" y="6195390"/>
                </a:cubicBezTo>
                <a:lnTo>
                  <a:pt x="1890943" y="6845329"/>
                </a:lnTo>
                <a:lnTo>
                  <a:pt x="938208" y="5892593"/>
                </a:lnTo>
                <a:lnTo>
                  <a:pt x="1588146" y="5892593"/>
                </a:lnTo>
                <a:cubicBezTo>
                  <a:pt x="1671761" y="5892593"/>
                  <a:pt x="1747460" y="5926485"/>
                  <a:pt x="1802256" y="5981280"/>
                </a:cubicBezTo>
                <a:close/>
                <a:moveTo>
                  <a:pt x="3752662" y="6005531"/>
                </a:moveTo>
                <a:cubicBezTo>
                  <a:pt x="3807457" y="6060326"/>
                  <a:pt x="3841349" y="6136026"/>
                  <a:pt x="3841349" y="6219640"/>
                </a:cubicBezTo>
                <a:lnTo>
                  <a:pt x="3841349" y="7504990"/>
                </a:lnTo>
                <a:cubicBezTo>
                  <a:pt x="3841349" y="7672220"/>
                  <a:pt x="3705782" y="7807787"/>
                  <a:pt x="3538552" y="7807787"/>
                </a:cubicBezTo>
                <a:lnTo>
                  <a:pt x="2853402" y="7807787"/>
                </a:lnTo>
                <a:lnTo>
                  <a:pt x="1950405" y="6904791"/>
                </a:lnTo>
                <a:lnTo>
                  <a:pt x="1950405" y="6219640"/>
                </a:lnTo>
                <a:cubicBezTo>
                  <a:pt x="1950405" y="6052410"/>
                  <a:pt x="2085972" y="5916843"/>
                  <a:pt x="2253202" y="5916843"/>
                </a:cubicBezTo>
                <a:lnTo>
                  <a:pt x="3538552" y="5916843"/>
                </a:lnTo>
                <a:cubicBezTo>
                  <a:pt x="3622167" y="5916843"/>
                  <a:pt x="3697866" y="5950735"/>
                  <a:pt x="3752662" y="6005531"/>
                </a:cubicBezTo>
                <a:close/>
                <a:moveTo>
                  <a:pt x="1802256" y="4013626"/>
                </a:moveTo>
                <a:cubicBezTo>
                  <a:pt x="1857051" y="4068421"/>
                  <a:pt x="1890943" y="4144121"/>
                  <a:pt x="1890943" y="4227736"/>
                </a:cubicBezTo>
                <a:lnTo>
                  <a:pt x="1890943" y="5513085"/>
                </a:lnTo>
                <a:cubicBezTo>
                  <a:pt x="1890943" y="5680315"/>
                  <a:pt x="1755376" y="5815882"/>
                  <a:pt x="1588146" y="5815882"/>
                </a:cubicBezTo>
                <a:lnTo>
                  <a:pt x="861497" y="5815882"/>
                </a:lnTo>
                <a:lnTo>
                  <a:pt x="0" y="4954385"/>
                </a:lnTo>
                <a:lnTo>
                  <a:pt x="0" y="4227736"/>
                </a:lnTo>
                <a:cubicBezTo>
                  <a:pt x="0" y="4060506"/>
                  <a:pt x="135567" y="3924939"/>
                  <a:pt x="302797" y="3924939"/>
                </a:cubicBezTo>
                <a:lnTo>
                  <a:pt x="1588147" y="3924939"/>
                </a:lnTo>
                <a:cubicBezTo>
                  <a:pt x="1671761" y="3924939"/>
                  <a:pt x="1747461" y="3958831"/>
                  <a:pt x="1802256" y="4013626"/>
                </a:cubicBezTo>
                <a:close/>
                <a:moveTo>
                  <a:pt x="5706437" y="5991652"/>
                </a:moveTo>
                <a:cubicBezTo>
                  <a:pt x="5761232" y="6046448"/>
                  <a:pt x="5795124" y="6122147"/>
                  <a:pt x="5795124" y="6205762"/>
                </a:cubicBezTo>
                <a:lnTo>
                  <a:pt x="5795124" y="7491112"/>
                </a:lnTo>
                <a:cubicBezTo>
                  <a:pt x="5795124" y="7658342"/>
                  <a:pt x="5659557" y="7793909"/>
                  <a:pt x="5492327" y="7793909"/>
                </a:cubicBezTo>
                <a:lnTo>
                  <a:pt x="4206977" y="7793909"/>
                </a:lnTo>
                <a:cubicBezTo>
                  <a:pt x="4039747" y="7793909"/>
                  <a:pt x="3904180" y="7658342"/>
                  <a:pt x="3904180" y="7491112"/>
                </a:cubicBezTo>
                <a:lnTo>
                  <a:pt x="3904180" y="6205762"/>
                </a:lnTo>
                <a:cubicBezTo>
                  <a:pt x="3904180" y="6038532"/>
                  <a:pt x="4039747" y="5902965"/>
                  <a:pt x="4206977" y="5902965"/>
                </a:cubicBezTo>
                <a:lnTo>
                  <a:pt x="5492327" y="5902965"/>
                </a:lnTo>
                <a:cubicBezTo>
                  <a:pt x="5575942" y="5902965"/>
                  <a:pt x="5651641" y="5936857"/>
                  <a:pt x="5706437" y="5991652"/>
                </a:cubicBezTo>
                <a:close/>
                <a:moveTo>
                  <a:pt x="3752662" y="4037876"/>
                </a:moveTo>
                <a:cubicBezTo>
                  <a:pt x="3807457" y="4092672"/>
                  <a:pt x="3841349" y="4168371"/>
                  <a:pt x="3841349" y="4251986"/>
                </a:cubicBezTo>
                <a:lnTo>
                  <a:pt x="3841349" y="5537335"/>
                </a:lnTo>
                <a:cubicBezTo>
                  <a:pt x="3841349" y="5704565"/>
                  <a:pt x="3705782" y="5840133"/>
                  <a:pt x="3538552" y="5840133"/>
                </a:cubicBezTo>
                <a:lnTo>
                  <a:pt x="2253202" y="5840132"/>
                </a:lnTo>
                <a:cubicBezTo>
                  <a:pt x="2085972" y="5840132"/>
                  <a:pt x="1950405" y="5704566"/>
                  <a:pt x="1950405" y="5537336"/>
                </a:cubicBezTo>
                <a:lnTo>
                  <a:pt x="1950405" y="4251986"/>
                </a:lnTo>
                <a:cubicBezTo>
                  <a:pt x="1950405" y="4084756"/>
                  <a:pt x="2085973" y="3949189"/>
                  <a:pt x="2253203" y="3949189"/>
                </a:cubicBezTo>
                <a:lnTo>
                  <a:pt x="3538552" y="3949189"/>
                </a:lnTo>
                <a:cubicBezTo>
                  <a:pt x="3622167" y="3949189"/>
                  <a:pt x="3697866" y="3983081"/>
                  <a:pt x="3752662" y="4037876"/>
                </a:cubicBezTo>
                <a:close/>
                <a:moveTo>
                  <a:pt x="1802255" y="2045971"/>
                </a:moveTo>
                <a:cubicBezTo>
                  <a:pt x="1857051" y="2100767"/>
                  <a:pt x="1890943" y="2176466"/>
                  <a:pt x="1890943" y="2260081"/>
                </a:cubicBezTo>
                <a:lnTo>
                  <a:pt x="1890944" y="3545430"/>
                </a:lnTo>
                <a:cubicBezTo>
                  <a:pt x="1890944" y="3712660"/>
                  <a:pt x="1755376" y="3848227"/>
                  <a:pt x="1588146" y="3848227"/>
                </a:cubicBezTo>
                <a:lnTo>
                  <a:pt x="302797" y="3848227"/>
                </a:lnTo>
                <a:cubicBezTo>
                  <a:pt x="219182" y="3848227"/>
                  <a:pt x="143483" y="3814335"/>
                  <a:pt x="88687" y="3759540"/>
                </a:cubicBezTo>
                <a:lnTo>
                  <a:pt x="66464" y="3732604"/>
                </a:lnTo>
                <a:lnTo>
                  <a:pt x="1775320" y="2023748"/>
                </a:lnTo>
                <a:close/>
                <a:moveTo>
                  <a:pt x="5706437" y="4023998"/>
                </a:moveTo>
                <a:cubicBezTo>
                  <a:pt x="5761232" y="4078793"/>
                  <a:pt x="5795124" y="4154493"/>
                  <a:pt x="5795124" y="4238109"/>
                </a:cubicBezTo>
                <a:lnTo>
                  <a:pt x="5795124" y="5523458"/>
                </a:lnTo>
                <a:cubicBezTo>
                  <a:pt x="5795124" y="5690688"/>
                  <a:pt x="5659557" y="5826254"/>
                  <a:pt x="5492327" y="5826255"/>
                </a:cubicBezTo>
                <a:lnTo>
                  <a:pt x="4206977" y="5826254"/>
                </a:lnTo>
                <a:cubicBezTo>
                  <a:pt x="4039747" y="5826254"/>
                  <a:pt x="3904180" y="5690687"/>
                  <a:pt x="3904180" y="5523457"/>
                </a:cubicBezTo>
                <a:lnTo>
                  <a:pt x="3904180" y="4238108"/>
                </a:lnTo>
                <a:cubicBezTo>
                  <a:pt x="3904180" y="4070877"/>
                  <a:pt x="4039747" y="3935311"/>
                  <a:pt x="4206977" y="3935311"/>
                </a:cubicBezTo>
                <a:lnTo>
                  <a:pt x="5492327" y="3935311"/>
                </a:lnTo>
                <a:cubicBezTo>
                  <a:pt x="5575942" y="3935311"/>
                  <a:pt x="5651641" y="3969202"/>
                  <a:pt x="5706437" y="4023998"/>
                </a:cubicBezTo>
                <a:close/>
                <a:moveTo>
                  <a:pt x="3752661" y="2070221"/>
                </a:moveTo>
                <a:cubicBezTo>
                  <a:pt x="3807457" y="2125016"/>
                  <a:pt x="3841348" y="2200717"/>
                  <a:pt x="3841349" y="2284330"/>
                </a:cubicBezTo>
                <a:lnTo>
                  <a:pt x="3841348" y="3569680"/>
                </a:lnTo>
                <a:cubicBezTo>
                  <a:pt x="3841348" y="3736911"/>
                  <a:pt x="3705782" y="3872477"/>
                  <a:pt x="3538551" y="3872477"/>
                </a:cubicBezTo>
                <a:lnTo>
                  <a:pt x="2253202" y="3872476"/>
                </a:lnTo>
                <a:cubicBezTo>
                  <a:pt x="2085973" y="3872477"/>
                  <a:pt x="1950406" y="3736910"/>
                  <a:pt x="1950406" y="3569680"/>
                </a:cubicBezTo>
                <a:lnTo>
                  <a:pt x="1950405" y="2284331"/>
                </a:lnTo>
                <a:cubicBezTo>
                  <a:pt x="1950406" y="2117100"/>
                  <a:pt x="2085972" y="1981534"/>
                  <a:pt x="2253202" y="1981534"/>
                </a:cubicBezTo>
                <a:lnTo>
                  <a:pt x="3538552" y="1981533"/>
                </a:lnTo>
                <a:cubicBezTo>
                  <a:pt x="3622167" y="1981534"/>
                  <a:pt x="3697866" y="2015426"/>
                  <a:pt x="3752661" y="2070221"/>
                </a:cubicBezTo>
                <a:close/>
                <a:moveTo>
                  <a:pt x="5706436" y="2056342"/>
                </a:moveTo>
                <a:cubicBezTo>
                  <a:pt x="5761232" y="2111137"/>
                  <a:pt x="5795123" y="2186837"/>
                  <a:pt x="5795123" y="2270452"/>
                </a:cubicBezTo>
                <a:lnTo>
                  <a:pt x="5795123" y="3555802"/>
                </a:lnTo>
                <a:cubicBezTo>
                  <a:pt x="5795124" y="3723032"/>
                  <a:pt x="5659556" y="3858599"/>
                  <a:pt x="5492327" y="3858599"/>
                </a:cubicBezTo>
                <a:lnTo>
                  <a:pt x="4206977" y="3858598"/>
                </a:lnTo>
                <a:cubicBezTo>
                  <a:pt x="4039746" y="3858599"/>
                  <a:pt x="3904179" y="3723032"/>
                  <a:pt x="3904180" y="3555802"/>
                </a:cubicBezTo>
                <a:lnTo>
                  <a:pt x="3904180" y="2270452"/>
                </a:lnTo>
                <a:cubicBezTo>
                  <a:pt x="3904179" y="2103222"/>
                  <a:pt x="4039747" y="1967655"/>
                  <a:pt x="4206977" y="1967655"/>
                </a:cubicBezTo>
                <a:lnTo>
                  <a:pt x="5492326" y="1967655"/>
                </a:lnTo>
                <a:cubicBezTo>
                  <a:pt x="5575942" y="1967655"/>
                  <a:pt x="5651641" y="2001546"/>
                  <a:pt x="5706436" y="2056342"/>
                </a:cubicBezTo>
                <a:close/>
                <a:moveTo>
                  <a:pt x="3752661" y="102565"/>
                </a:moveTo>
                <a:cubicBezTo>
                  <a:pt x="3807457" y="157361"/>
                  <a:pt x="3841348" y="233060"/>
                  <a:pt x="3841348" y="316675"/>
                </a:cubicBezTo>
                <a:lnTo>
                  <a:pt x="3841349" y="1602025"/>
                </a:lnTo>
                <a:cubicBezTo>
                  <a:pt x="3841349" y="1769255"/>
                  <a:pt x="3705781" y="1904822"/>
                  <a:pt x="3538552" y="1904822"/>
                </a:cubicBezTo>
                <a:lnTo>
                  <a:pt x="2253201" y="1904822"/>
                </a:lnTo>
                <a:cubicBezTo>
                  <a:pt x="2169586" y="1904823"/>
                  <a:pt x="2093887" y="1870931"/>
                  <a:pt x="2039091" y="1816136"/>
                </a:cubicBezTo>
                <a:lnTo>
                  <a:pt x="2013703" y="1785365"/>
                </a:lnTo>
                <a:lnTo>
                  <a:pt x="3721891" y="77177"/>
                </a:lnTo>
                <a:close/>
                <a:moveTo>
                  <a:pt x="6706358" y="1962067"/>
                </a:moveTo>
                <a:lnTo>
                  <a:pt x="7757191" y="3012900"/>
                </a:lnTo>
                <a:lnTo>
                  <a:pt x="7757191" y="3550214"/>
                </a:lnTo>
                <a:cubicBezTo>
                  <a:pt x="7757191" y="3717444"/>
                  <a:pt x="7621624" y="3853011"/>
                  <a:pt x="7454394" y="3853011"/>
                </a:cubicBezTo>
                <a:lnTo>
                  <a:pt x="6169044" y="3853012"/>
                </a:lnTo>
                <a:cubicBezTo>
                  <a:pt x="6001814" y="3853011"/>
                  <a:pt x="5866247" y="3717444"/>
                  <a:pt x="5866247" y="3550214"/>
                </a:cubicBezTo>
                <a:lnTo>
                  <a:pt x="5866247" y="2264864"/>
                </a:lnTo>
                <a:cubicBezTo>
                  <a:pt x="5866247" y="2097634"/>
                  <a:pt x="6001814" y="1962067"/>
                  <a:pt x="6169044" y="1962067"/>
                </a:cubicBezTo>
                <a:close/>
                <a:moveTo>
                  <a:pt x="4744291" y="0"/>
                </a:moveTo>
                <a:lnTo>
                  <a:pt x="5795123" y="1050832"/>
                </a:lnTo>
                <a:lnTo>
                  <a:pt x="5795123" y="1588146"/>
                </a:lnTo>
                <a:cubicBezTo>
                  <a:pt x="5795123" y="1755376"/>
                  <a:pt x="5659556" y="1890943"/>
                  <a:pt x="5492326" y="1890943"/>
                </a:cubicBezTo>
                <a:lnTo>
                  <a:pt x="4206976" y="1890943"/>
                </a:lnTo>
                <a:cubicBezTo>
                  <a:pt x="4039746" y="1890943"/>
                  <a:pt x="3904179" y="1755377"/>
                  <a:pt x="3904179" y="1588147"/>
                </a:cubicBezTo>
                <a:lnTo>
                  <a:pt x="3904179" y="302797"/>
                </a:lnTo>
                <a:cubicBezTo>
                  <a:pt x="3904179" y="135567"/>
                  <a:pt x="4039746" y="0"/>
                  <a:pt x="4206976"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52052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8422F3-2B1C-4A26-8A1A-B83244E9A92C}"/>
              </a:ext>
            </a:extLst>
          </p:cNvPr>
          <p:cNvSpPr txBox="1"/>
          <p:nvPr/>
        </p:nvSpPr>
        <p:spPr>
          <a:xfrm>
            <a:off x="0" y="6565692"/>
            <a:ext cx="3507698" cy="369332"/>
          </a:xfrm>
          <a:prstGeom prst="rect">
            <a:avLst/>
          </a:prstGeom>
          <a:noFill/>
        </p:spPr>
        <p:txBody>
          <a:bodyPr wrap="square" rtlCol="0">
            <a:spAutoFit/>
          </a:bodyPr>
          <a:lstStyle/>
          <a:p>
            <a:r>
              <a:rPr lang="en-US" b="1" dirty="0">
                <a:solidFill>
                  <a:schemeClr val="bg1">
                    <a:lumMod val="95000"/>
                  </a:schemeClr>
                </a:solidFill>
              </a:rPr>
              <a:t>Confidential sonata software Ltd</a:t>
            </a:r>
            <a:endParaRPr lang="en-IN" b="1" dirty="0">
              <a:solidFill>
                <a:schemeClr val="bg1">
                  <a:lumMod val="95000"/>
                </a:schemeClr>
              </a:solidFill>
            </a:endParaRPr>
          </a:p>
        </p:txBody>
      </p:sp>
      <p:sp>
        <p:nvSpPr>
          <p:cNvPr id="8" name="Rectangle 7">
            <a:extLst>
              <a:ext uri="{FF2B5EF4-FFF2-40B4-BE49-F238E27FC236}">
                <a16:creationId xmlns:a16="http://schemas.microsoft.com/office/drawing/2014/main" id="{5628D5E2-EF32-F381-8C18-814B7EF65893}"/>
              </a:ext>
            </a:extLst>
          </p:cNvPr>
          <p:cNvSpPr/>
          <p:nvPr/>
        </p:nvSpPr>
        <p:spPr>
          <a:xfrm>
            <a:off x="0" y="0"/>
            <a:ext cx="12192000" cy="6858000"/>
          </a:xfrm>
          <a:prstGeom prst="rect">
            <a:avLst/>
          </a:prstGeom>
          <a:gradFill flip="none" rotWithShape="1">
            <a:gsLst>
              <a:gs pos="0">
                <a:srgbClr val="323F69"/>
              </a:gs>
              <a:gs pos="48000">
                <a:srgbClr val="202140"/>
              </a:gs>
              <a:gs pos="100000">
                <a:srgbClr val="1C1936"/>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484045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E514A05-7379-9D02-E17B-9A9578370747}"/>
              </a:ext>
            </a:extLst>
          </p:cNvPr>
          <p:cNvSpPr/>
          <p:nvPr/>
        </p:nvSpPr>
        <p:spPr>
          <a:xfrm>
            <a:off x="0" y="0"/>
            <a:ext cx="12192000" cy="6858000"/>
          </a:xfrm>
          <a:prstGeom prst="rect">
            <a:avLst/>
          </a:prstGeom>
          <a:gradFill flip="none" rotWithShape="1">
            <a:gsLst>
              <a:gs pos="0">
                <a:srgbClr val="8321A9"/>
              </a:gs>
              <a:gs pos="72000">
                <a:srgbClr val="5B21AE"/>
              </a:gs>
              <a:gs pos="95000">
                <a:srgbClr val="501F9F"/>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5">
            <a:extLst>
              <a:ext uri="{FF2B5EF4-FFF2-40B4-BE49-F238E27FC236}">
                <a16:creationId xmlns:a16="http://schemas.microsoft.com/office/drawing/2014/main" id="{33DD6421-437E-076D-08D7-E50D0642E791}"/>
              </a:ext>
            </a:extLst>
          </p:cNvPr>
          <p:cNvSpPr/>
          <p:nvPr/>
        </p:nvSpPr>
        <p:spPr>
          <a:xfrm>
            <a:off x="1295400" y="0"/>
            <a:ext cx="9601200" cy="6858000"/>
          </a:xfrm>
          <a:custGeom>
            <a:avLst/>
            <a:gdLst>
              <a:gd name="connsiteX0" fmla="*/ 4907478 w 9601200"/>
              <a:gd name="connsiteY0" fmla="*/ 0 h 6858000"/>
              <a:gd name="connsiteX1" fmla="*/ 5600700 w 9601200"/>
              <a:gd name="connsiteY1" fmla="*/ 0 h 6858000"/>
              <a:gd name="connsiteX2" fmla="*/ 9601200 w 9601200"/>
              <a:gd name="connsiteY2" fmla="*/ 3429000 h 6858000"/>
              <a:gd name="connsiteX3" fmla="*/ 5600700 w 9601200"/>
              <a:gd name="connsiteY3" fmla="*/ 6858000 h 6858000"/>
              <a:gd name="connsiteX4" fmla="*/ 4907478 w 9601200"/>
              <a:gd name="connsiteY4" fmla="*/ 6858000 h 6858000"/>
              <a:gd name="connsiteX5" fmla="*/ 8915400 w 9601200"/>
              <a:gd name="connsiteY5" fmla="*/ 3429000 h 6858000"/>
              <a:gd name="connsiteX6" fmla="*/ 4000501 w 9601200"/>
              <a:gd name="connsiteY6" fmla="*/ 0 h 6858000"/>
              <a:gd name="connsiteX7" fmla="*/ 4693722 w 9601200"/>
              <a:gd name="connsiteY7" fmla="*/ 0 h 6858000"/>
              <a:gd name="connsiteX8" fmla="*/ 685800 w 9601200"/>
              <a:gd name="connsiteY8" fmla="*/ 3429000 h 6858000"/>
              <a:gd name="connsiteX9" fmla="*/ 4693722 w 9601200"/>
              <a:gd name="connsiteY9" fmla="*/ 6858000 h 6858000"/>
              <a:gd name="connsiteX10" fmla="*/ 4000500 w 9601200"/>
              <a:gd name="connsiteY10" fmla="*/ 6858000 h 6858000"/>
              <a:gd name="connsiteX11" fmla="*/ 0 w 9601200"/>
              <a:gd name="connsiteY11"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01200" h="6858000">
                <a:moveTo>
                  <a:pt x="4907478" y="0"/>
                </a:moveTo>
                <a:lnTo>
                  <a:pt x="5600700" y="0"/>
                </a:lnTo>
                <a:lnTo>
                  <a:pt x="9601200" y="3429000"/>
                </a:lnTo>
                <a:lnTo>
                  <a:pt x="5600700" y="6858000"/>
                </a:lnTo>
                <a:lnTo>
                  <a:pt x="4907478" y="6858000"/>
                </a:lnTo>
                <a:lnTo>
                  <a:pt x="8915400" y="3429000"/>
                </a:lnTo>
                <a:close/>
                <a:moveTo>
                  <a:pt x="4000501" y="0"/>
                </a:moveTo>
                <a:lnTo>
                  <a:pt x="4693722" y="0"/>
                </a:lnTo>
                <a:lnTo>
                  <a:pt x="685800" y="3429000"/>
                </a:lnTo>
                <a:lnTo>
                  <a:pt x="4693722" y="6858000"/>
                </a:lnTo>
                <a:lnTo>
                  <a:pt x="4000500" y="6858000"/>
                </a:lnTo>
                <a:lnTo>
                  <a:pt x="0" y="3429000"/>
                </a:lnTo>
                <a:close/>
              </a:path>
            </a:pathLst>
          </a:custGeom>
          <a:gradFill>
            <a:gsLst>
              <a:gs pos="0">
                <a:srgbClr val="B579D9"/>
              </a:gs>
              <a:gs pos="80000">
                <a:srgbClr val="702BE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a:extLst>
              <a:ext uri="{FF2B5EF4-FFF2-40B4-BE49-F238E27FC236}">
                <a16:creationId xmlns:a16="http://schemas.microsoft.com/office/drawing/2014/main" id="{F25200CE-5549-6CE2-9D63-17FFB166FDD7}"/>
              </a:ext>
            </a:extLst>
          </p:cNvPr>
          <p:cNvSpPr/>
          <p:nvPr/>
        </p:nvSpPr>
        <p:spPr>
          <a:xfrm>
            <a:off x="1" y="0"/>
            <a:ext cx="12191999" cy="6858000"/>
          </a:xfrm>
          <a:custGeom>
            <a:avLst/>
            <a:gdLst>
              <a:gd name="connsiteX0" fmla="*/ 7902039 w 12191999"/>
              <a:gd name="connsiteY0" fmla="*/ 0 h 6858000"/>
              <a:gd name="connsiteX1" fmla="*/ 8595261 w 12191999"/>
              <a:gd name="connsiteY1" fmla="*/ 0 h 6858000"/>
              <a:gd name="connsiteX2" fmla="*/ 12191999 w 12191999"/>
              <a:gd name="connsiteY2" fmla="*/ 3082918 h 6858000"/>
              <a:gd name="connsiteX3" fmla="*/ 12191999 w 12191999"/>
              <a:gd name="connsiteY3" fmla="*/ 3775082 h 6858000"/>
              <a:gd name="connsiteX4" fmla="*/ 8595261 w 12191999"/>
              <a:gd name="connsiteY4" fmla="*/ 6858000 h 6858000"/>
              <a:gd name="connsiteX5" fmla="*/ 7902039 w 12191999"/>
              <a:gd name="connsiteY5" fmla="*/ 6858000 h 6858000"/>
              <a:gd name="connsiteX6" fmla="*/ 11909961 w 12191999"/>
              <a:gd name="connsiteY6" fmla="*/ 3429000 h 6858000"/>
              <a:gd name="connsiteX7" fmla="*/ 3596740 w 12191999"/>
              <a:gd name="connsiteY7" fmla="*/ 0 h 6858000"/>
              <a:gd name="connsiteX8" fmla="*/ 4289961 w 12191999"/>
              <a:gd name="connsiteY8" fmla="*/ 0 h 6858000"/>
              <a:gd name="connsiteX9" fmla="*/ 282039 w 12191999"/>
              <a:gd name="connsiteY9" fmla="*/ 3429000 h 6858000"/>
              <a:gd name="connsiteX10" fmla="*/ 4289961 w 12191999"/>
              <a:gd name="connsiteY10" fmla="*/ 6858000 h 6858000"/>
              <a:gd name="connsiteX11" fmla="*/ 3596739 w 12191999"/>
              <a:gd name="connsiteY11" fmla="*/ 6858000 h 6858000"/>
              <a:gd name="connsiteX12" fmla="*/ 0 w 12191999"/>
              <a:gd name="connsiteY12" fmla="*/ 3775081 h 6858000"/>
              <a:gd name="connsiteX13" fmla="*/ 0 w 12191999"/>
              <a:gd name="connsiteY13" fmla="*/ 308291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1999" h="6858000">
                <a:moveTo>
                  <a:pt x="7902039" y="0"/>
                </a:moveTo>
                <a:lnTo>
                  <a:pt x="8595261" y="0"/>
                </a:lnTo>
                <a:lnTo>
                  <a:pt x="12191999" y="3082918"/>
                </a:lnTo>
                <a:lnTo>
                  <a:pt x="12191999" y="3775082"/>
                </a:lnTo>
                <a:lnTo>
                  <a:pt x="8595261" y="6858000"/>
                </a:lnTo>
                <a:lnTo>
                  <a:pt x="7902039" y="6858000"/>
                </a:lnTo>
                <a:lnTo>
                  <a:pt x="11909961" y="3429000"/>
                </a:lnTo>
                <a:close/>
                <a:moveTo>
                  <a:pt x="3596740" y="0"/>
                </a:moveTo>
                <a:lnTo>
                  <a:pt x="4289961" y="0"/>
                </a:lnTo>
                <a:lnTo>
                  <a:pt x="282039" y="3429000"/>
                </a:lnTo>
                <a:lnTo>
                  <a:pt x="4289961" y="6858000"/>
                </a:lnTo>
                <a:lnTo>
                  <a:pt x="3596739" y="6858000"/>
                </a:lnTo>
                <a:lnTo>
                  <a:pt x="0" y="3775081"/>
                </a:lnTo>
                <a:lnTo>
                  <a:pt x="0" y="3082919"/>
                </a:lnTo>
                <a:close/>
              </a:path>
            </a:pathLst>
          </a:custGeom>
          <a:gradFill>
            <a:gsLst>
              <a:gs pos="0">
                <a:srgbClr val="B579D9"/>
              </a:gs>
              <a:gs pos="80000">
                <a:srgbClr val="702BE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Freeform: Shape 7">
            <a:extLst>
              <a:ext uri="{FF2B5EF4-FFF2-40B4-BE49-F238E27FC236}">
                <a16:creationId xmlns:a16="http://schemas.microsoft.com/office/drawing/2014/main" id="{466CC32F-1F47-5472-E441-7496DE3FD517}"/>
              </a:ext>
            </a:extLst>
          </p:cNvPr>
          <p:cNvSpPr/>
          <p:nvPr/>
        </p:nvSpPr>
        <p:spPr>
          <a:xfrm>
            <a:off x="0" y="0"/>
            <a:ext cx="12192000" cy="6858000"/>
          </a:xfrm>
          <a:custGeom>
            <a:avLst/>
            <a:gdLst>
              <a:gd name="connsiteX0" fmla="*/ 12192000 w 12192000"/>
              <a:gd name="connsiteY0" fmla="*/ 4641429 h 6858000"/>
              <a:gd name="connsiteX1" fmla="*/ 12192000 w 12192000"/>
              <a:gd name="connsiteY1" fmla="*/ 5231507 h 6858000"/>
              <a:gd name="connsiteX2" fmla="*/ 10294424 w 12192000"/>
              <a:gd name="connsiteY2" fmla="*/ 6858000 h 6858000"/>
              <a:gd name="connsiteX3" fmla="*/ 9601202 w 12192000"/>
              <a:gd name="connsiteY3" fmla="*/ 6858000 h 6858000"/>
              <a:gd name="connsiteX4" fmla="*/ 0 w 12192000"/>
              <a:gd name="connsiteY4" fmla="*/ 4641427 h 6858000"/>
              <a:gd name="connsiteX5" fmla="*/ 2590800 w 12192000"/>
              <a:gd name="connsiteY5" fmla="*/ 6858000 h 6858000"/>
              <a:gd name="connsiteX6" fmla="*/ 1897578 w 12192000"/>
              <a:gd name="connsiteY6" fmla="*/ 6858000 h 6858000"/>
              <a:gd name="connsiteX7" fmla="*/ 0 w 12192000"/>
              <a:gd name="connsiteY7" fmla="*/ 5231505 h 6858000"/>
              <a:gd name="connsiteX8" fmla="*/ 9601202 w 12192000"/>
              <a:gd name="connsiteY8" fmla="*/ 0 h 6858000"/>
              <a:gd name="connsiteX9" fmla="*/ 10294424 w 12192000"/>
              <a:gd name="connsiteY9" fmla="*/ 0 h 6858000"/>
              <a:gd name="connsiteX10" fmla="*/ 12192000 w 12192000"/>
              <a:gd name="connsiteY10" fmla="*/ 1626494 h 6858000"/>
              <a:gd name="connsiteX11" fmla="*/ 12192000 w 12192000"/>
              <a:gd name="connsiteY11" fmla="*/ 2216572 h 6858000"/>
              <a:gd name="connsiteX12" fmla="*/ 1897579 w 12192000"/>
              <a:gd name="connsiteY12" fmla="*/ 0 h 6858000"/>
              <a:gd name="connsiteX13" fmla="*/ 2590800 w 12192000"/>
              <a:gd name="connsiteY13" fmla="*/ 0 h 6858000"/>
              <a:gd name="connsiteX14" fmla="*/ 0 w 12192000"/>
              <a:gd name="connsiteY14" fmla="*/ 2216574 h 6858000"/>
              <a:gd name="connsiteX15" fmla="*/ 0 w 12192000"/>
              <a:gd name="connsiteY15" fmla="*/ 162649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6858000">
                <a:moveTo>
                  <a:pt x="12192000" y="4641429"/>
                </a:moveTo>
                <a:lnTo>
                  <a:pt x="12192000" y="5231507"/>
                </a:lnTo>
                <a:lnTo>
                  <a:pt x="10294424" y="6858000"/>
                </a:lnTo>
                <a:lnTo>
                  <a:pt x="9601202" y="6858000"/>
                </a:lnTo>
                <a:close/>
                <a:moveTo>
                  <a:pt x="0" y="4641427"/>
                </a:moveTo>
                <a:lnTo>
                  <a:pt x="2590800" y="6858000"/>
                </a:lnTo>
                <a:lnTo>
                  <a:pt x="1897578" y="6858000"/>
                </a:lnTo>
                <a:lnTo>
                  <a:pt x="0" y="5231505"/>
                </a:lnTo>
                <a:close/>
                <a:moveTo>
                  <a:pt x="9601202" y="0"/>
                </a:moveTo>
                <a:lnTo>
                  <a:pt x="10294424" y="0"/>
                </a:lnTo>
                <a:lnTo>
                  <a:pt x="12192000" y="1626494"/>
                </a:lnTo>
                <a:lnTo>
                  <a:pt x="12192000" y="2216572"/>
                </a:lnTo>
                <a:close/>
                <a:moveTo>
                  <a:pt x="1897579" y="0"/>
                </a:moveTo>
                <a:lnTo>
                  <a:pt x="2590800" y="0"/>
                </a:lnTo>
                <a:lnTo>
                  <a:pt x="0" y="2216574"/>
                </a:lnTo>
                <a:lnTo>
                  <a:pt x="0" y="1626496"/>
                </a:lnTo>
                <a:close/>
              </a:path>
            </a:pathLst>
          </a:custGeom>
          <a:gradFill>
            <a:gsLst>
              <a:gs pos="0">
                <a:srgbClr val="B579D9"/>
              </a:gs>
              <a:gs pos="80000">
                <a:srgbClr val="702BE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TextBox 8">
            <a:extLst>
              <a:ext uri="{FF2B5EF4-FFF2-40B4-BE49-F238E27FC236}">
                <a16:creationId xmlns:a16="http://schemas.microsoft.com/office/drawing/2014/main" id="{4D7FCD89-213E-FE53-8AFD-A84DD4738852}"/>
              </a:ext>
            </a:extLst>
          </p:cNvPr>
          <p:cNvSpPr txBox="1"/>
          <p:nvPr/>
        </p:nvSpPr>
        <p:spPr>
          <a:xfrm>
            <a:off x="2277123" y="2674948"/>
            <a:ext cx="7637754" cy="1508105"/>
          </a:xfrm>
          <a:prstGeom prst="rect">
            <a:avLst/>
          </a:prstGeom>
          <a:noFill/>
        </p:spPr>
        <p:txBody>
          <a:bodyPr wrap="square" rtlCol="0">
            <a:spAutoFit/>
          </a:bodyPr>
          <a:lstStyle/>
          <a:p>
            <a:pPr algn="ctr"/>
            <a:r>
              <a:rPr lang="en-US" sz="9000" b="1" dirty="0">
                <a:solidFill>
                  <a:schemeClr val="bg1"/>
                </a:solidFill>
                <a:latin typeface="Montserrat" panose="00000500000000000000" pitchFamily="50" charset="0"/>
              </a:rPr>
              <a:t>Thank Y   u</a:t>
            </a:r>
          </a:p>
        </p:txBody>
      </p:sp>
      <p:grpSp>
        <p:nvGrpSpPr>
          <p:cNvPr id="10" name="Group 9">
            <a:extLst>
              <a:ext uri="{FF2B5EF4-FFF2-40B4-BE49-F238E27FC236}">
                <a16:creationId xmlns:a16="http://schemas.microsoft.com/office/drawing/2014/main" id="{3CCA493C-B1D0-E71B-FD3A-C213F64A78BD}"/>
              </a:ext>
            </a:extLst>
          </p:cNvPr>
          <p:cNvGrpSpPr/>
          <p:nvPr/>
        </p:nvGrpSpPr>
        <p:grpSpPr>
          <a:xfrm>
            <a:off x="1551712" y="-1261457"/>
            <a:ext cx="1450821" cy="1480771"/>
            <a:chOff x="4838329" y="2006352"/>
            <a:chExt cx="1450821" cy="1480771"/>
          </a:xfrm>
        </p:grpSpPr>
        <p:sp>
          <p:nvSpPr>
            <p:cNvPr id="11" name="Oval 10">
              <a:extLst>
                <a:ext uri="{FF2B5EF4-FFF2-40B4-BE49-F238E27FC236}">
                  <a16:creationId xmlns:a16="http://schemas.microsoft.com/office/drawing/2014/main" id="{9A00BFAD-BB72-09D2-025C-DFAC64762846}"/>
                </a:ext>
              </a:extLst>
            </p:cNvPr>
            <p:cNvSpPr/>
            <p:nvPr/>
          </p:nvSpPr>
          <p:spPr>
            <a:xfrm>
              <a:off x="4879400" y="2077373"/>
              <a:ext cx="1409750" cy="1409750"/>
            </a:xfrm>
            <a:prstGeom prst="ellipse">
              <a:avLst/>
            </a:prstGeom>
            <a:solidFill>
              <a:schemeClr val="tx1">
                <a:alpha val="40000"/>
              </a:schemeClr>
            </a:solidFill>
            <a:ln>
              <a:noFill/>
            </a:ln>
            <a:effectLst>
              <a:softEdge rad="266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ACEBB37-FA2C-D104-3A07-D09795382613}"/>
                </a:ext>
              </a:extLst>
            </p:cNvPr>
            <p:cNvSpPr/>
            <p:nvPr/>
          </p:nvSpPr>
          <p:spPr>
            <a:xfrm>
              <a:off x="4838329" y="2006352"/>
              <a:ext cx="941832" cy="941832"/>
            </a:xfrm>
            <a:prstGeom prst="ellipse">
              <a:avLst/>
            </a:prstGeom>
            <a:gradFill flip="none" rotWithShape="1">
              <a:gsLst>
                <a:gs pos="6000">
                  <a:srgbClr val="FFFFFF"/>
                </a:gs>
                <a:gs pos="19000">
                  <a:srgbClr val="CB9FE4"/>
                </a:gs>
                <a:gs pos="30000">
                  <a:srgbClr val="9261C7"/>
                </a:gs>
                <a:gs pos="56000">
                  <a:srgbClr val="362198"/>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414E305B-CE0D-BB1C-859C-05F615BA16A2}"/>
              </a:ext>
            </a:extLst>
          </p:cNvPr>
          <p:cNvGrpSpPr/>
          <p:nvPr/>
        </p:nvGrpSpPr>
        <p:grpSpPr>
          <a:xfrm>
            <a:off x="7829551" y="3321695"/>
            <a:ext cx="461689" cy="366929"/>
            <a:chOff x="7829551" y="3321695"/>
            <a:chExt cx="461689" cy="366929"/>
          </a:xfrm>
        </p:grpSpPr>
        <p:sp>
          <p:nvSpPr>
            <p:cNvPr id="14" name="Oval 13">
              <a:extLst>
                <a:ext uri="{FF2B5EF4-FFF2-40B4-BE49-F238E27FC236}">
                  <a16:creationId xmlns:a16="http://schemas.microsoft.com/office/drawing/2014/main" id="{52B35780-7324-F366-D4A0-15CF5E3A3B2E}"/>
                </a:ext>
              </a:extLst>
            </p:cNvPr>
            <p:cNvSpPr/>
            <p:nvPr/>
          </p:nvSpPr>
          <p:spPr>
            <a:xfrm>
              <a:off x="7829551" y="3321695"/>
              <a:ext cx="107950" cy="158750"/>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9A240A8B-7086-F3FF-081A-87C1703025BF}"/>
                </a:ext>
              </a:extLst>
            </p:cNvPr>
            <p:cNvSpPr/>
            <p:nvPr/>
          </p:nvSpPr>
          <p:spPr>
            <a:xfrm>
              <a:off x="8183290" y="3321695"/>
              <a:ext cx="107950" cy="158750"/>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c 15">
              <a:extLst>
                <a:ext uri="{FF2B5EF4-FFF2-40B4-BE49-F238E27FC236}">
                  <a16:creationId xmlns:a16="http://schemas.microsoft.com/office/drawing/2014/main" id="{A569D50C-7AD8-D021-D24E-5D0E4442E1FF}"/>
                </a:ext>
              </a:extLst>
            </p:cNvPr>
            <p:cNvSpPr/>
            <p:nvPr/>
          </p:nvSpPr>
          <p:spPr>
            <a:xfrm>
              <a:off x="7834971" y="3334885"/>
              <a:ext cx="444499" cy="353739"/>
            </a:xfrm>
            <a:prstGeom prst="arc">
              <a:avLst>
                <a:gd name="adj1" fmla="val 1224950"/>
                <a:gd name="adj2" fmla="val 9248795"/>
              </a:avLst>
            </a:prstGeom>
            <a:ln w="19050" cap="rnd">
              <a:solidFill>
                <a:schemeClr val="bg1">
                  <a:alpha val="6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3791086104"/>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path" presetSubtype="0" accel="40000" fill="hold" nodeType="afterEffect" p14:presetBounceEnd="48750">
                                      <p:stCondLst>
                                        <p:cond delay="0"/>
                                      </p:stCondLst>
                                      <p:childTnLst>
                                        <p:animMotion origin="layout" path="M 1.25E-6 0.00047 L 0.4957 0.62315 " pathEditMode="relative" rAng="0" ptsTypes="AA" p14:bounceEnd="48750">
                                          <p:cBhvr>
                                            <p:cTn id="12" dur="8000" fill="hold"/>
                                            <p:tgtEl>
                                              <p:spTgt spid="10"/>
                                            </p:tgtEl>
                                            <p:attrNameLst>
                                              <p:attrName>ppt_x</p:attrName>
                                              <p:attrName>ppt_y</p:attrName>
                                            </p:attrNameLst>
                                          </p:cBhvr>
                                          <p:rCtr x="24779" y="31134"/>
                                        </p:animMotion>
                                      </p:childTnLst>
                                    </p:cTn>
                                  </p:par>
                                </p:childTnLst>
                              </p:cTn>
                            </p:par>
                            <p:par>
                              <p:cTn id="13" fill="hold">
                                <p:stCondLst>
                                  <p:cond delay="9000"/>
                                </p:stCondLst>
                                <p:childTnLst>
                                  <p:par>
                                    <p:cTn id="14" presetID="10" presetClass="entr" presetSubtype="0" fill="hold" nodeType="after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path" presetSubtype="0" accel="40000" fill="hold" nodeType="afterEffect">
                                      <p:stCondLst>
                                        <p:cond delay="0"/>
                                      </p:stCondLst>
                                      <p:childTnLst>
                                        <p:animMotion origin="layout" path="M 1.25E-6 0.00047 L 0.4957 0.62315 " pathEditMode="relative" rAng="0" ptsTypes="AA">
                                          <p:cBhvr>
                                            <p:cTn id="12" dur="8000" fill="hold"/>
                                            <p:tgtEl>
                                              <p:spTgt spid="10"/>
                                            </p:tgtEl>
                                            <p:attrNameLst>
                                              <p:attrName>ppt_x</p:attrName>
                                              <p:attrName>ppt_y</p:attrName>
                                            </p:attrNameLst>
                                          </p:cBhvr>
                                          <p:rCtr x="24779" y="31134"/>
                                        </p:animMotion>
                                      </p:childTnLst>
                                    </p:cTn>
                                  </p:par>
                                </p:childTnLst>
                              </p:cTn>
                            </p:par>
                            <p:par>
                              <p:cTn id="13" fill="hold">
                                <p:stCondLst>
                                  <p:cond delay="9000"/>
                                </p:stCondLst>
                                <p:childTnLst>
                                  <p:par>
                                    <p:cTn id="14" presetID="10" presetClass="entr" presetSubtype="0" fill="hold" nodeType="after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AB1B6693-F05B-2B5F-B9DC-5E136E22F0ED}"/>
              </a:ext>
            </a:extLst>
          </p:cNvPr>
          <p:cNvSpPr txBox="1"/>
          <p:nvPr/>
        </p:nvSpPr>
        <p:spPr>
          <a:xfrm>
            <a:off x="0" y="6565692"/>
            <a:ext cx="3507698" cy="369332"/>
          </a:xfrm>
          <a:prstGeom prst="rect">
            <a:avLst/>
          </a:prstGeom>
          <a:noFill/>
        </p:spPr>
        <p:txBody>
          <a:bodyPr wrap="square" rtlCol="0">
            <a:spAutoFit/>
          </a:bodyPr>
          <a:lstStyle/>
          <a:p>
            <a:r>
              <a:rPr lang="en-US" b="1" dirty="0">
                <a:solidFill>
                  <a:schemeClr val="bg1">
                    <a:lumMod val="95000"/>
                  </a:schemeClr>
                </a:solidFill>
              </a:rPr>
              <a:t>Confidential sonata software Ltd</a:t>
            </a:r>
            <a:endParaRPr lang="en-IN" b="1" dirty="0">
              <a:solidFill>
                <a:schemeClr val="bg1">
                  <a:lumMod val="95000"/>
                </a:schemeClr>
              </a:solidFill>
            </a:endParaRPr>
          </a:p>
        </p:txBody>
      </p:sp>
      <p:sp>
        <p:nvSpPr>
          <p:cNvPr id="13" name="Rectangle 12">
            <a:extLst>
              <a:ext uri="{FF2B5EF4-FFF2-40B4-BE49-F238E27FC236}">
                <a16:creationId xmlns:a16="http://schemas.microsoft.com/office/drawing/2014/main" id="{9D916302-0AB5-F86F-9880-037C8CA957E7}"/>
              </a:ext>
            </a:extLst>
          </p:cNvPr>
          <p:cNvSpPr/>
          <p:nvPr/>
        </p:nvSpPr>
        <p:spPr>
          <a:xfrm>
            <a:off x="0" y="0"/>
            <a:ext cx="12192000" cy="6858000"/>
          </a:xfrm>
          <a:prstGeom prst="rect">
            <a:avLst/>
          </a:prstGeom>
          <a:gradFill flip="none" rotWithShape="1">
            <a:gsLst>
              <a:gs pos="0">
                <a:srgbClr val="323F69"/>
              </a:gs>
              <a:gs pos="48000">
                <a:srgbClr val="202140"/>
              </a:gs>
              <a:gs pos="100000">
                <a:srgbClr val="1C1936"/>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Pentagon 48">
            <a:extLst>
              <a:ext uri="{FF2B5EF4-FFF2-40B4-BE49-F238E27FC236}">
                <a16:creationId xmlns:a16="http://schemas.microsoft.com/office/drawing/2014/main" id="{73BBBF08-7EB2-920A-17BC-AA8830D476F4}"/>
              </a:ext>
            </a:extLst>
          </p:cNvPr>
          <p:cNvSpPr/>
          <p:nvPr/>
        </p:nvSpPr>
        <p:spPr>
          <a:xfrm>
            <a:off x="2079428" y="1209498"/>
            <a:ext cx="1116184" cy="576000"/>
          </a:xfrm>
          <a:prstGeom prst="homePlate">
            <a:avLst>
              <a:gd name="adj" fmla="val 5491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6" name="Rectangle 2">
            <a:extLst>
              <a:ext uri="{FF2B5EF4-FFF2-40B4-BE49-F238E27FC236}">
                <a16:creationId xmlns:a16="http://schemas.microsoft.com/office/drawing/2014/main" id="{D2FBEE4C-CE5D-55FC-6975-6226162FC2E5}"/>
              </a:ext>
            </a:extLst>
          </p:cNvPr>
          <p:cNvSpPr/>
          <p:nvPr/>
        </p:nvSpPr>
        <p:spPr>
          <a:xfrm>
            <a:off x="2974842" y="1209498"/>
            <a:ext cx="5629158" cy="576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7" name="TextBox 16">
            <a:extLst>
              <a:ext uri="{FF2B5EF4-FFF2-40B4-BE49-F238E27FC236}">
                <a16:creationId xmlns:a16="http://schemas.microsoft.com/office/drawing/2014/main" id="{AB043D83-CA68-08A0-CDB6-4B104B95F71F}"/>
              </a:ext>
            </a:extLst>
          </p:cNvPr>
          <p:cNvSpPr txBox="1"/>
          <p:nvPr/>
        </p:nvSpPr>
        <p:spPr>
          <a:xfrm>
            <a:off x="2161101" y="1288494"/>
            <a:ext cx="604639" cy="430887"/>
          </a:xfrm>
          <a:prstGeom prst="rect">
            <a:avLst/>
          </a:prstGeom>
          <a:noFill/>
        </p:spPr>
        <p:txBody>
          <a:bodyPr wrap="square" tIns="0" bIns="0" rtlCol="0" anchor="ctr">
            <a:spAutoFit/>
          </a:bodyPr>
          <a:lstStyle/>
          <a:p>
            <a:r>
              <a:rPr lang="en-US" altLang="ko-KR" sz="2800" b="1" dirty="0">
                <a:solidFill>
                  <a:schemeClr val="bg1"/>
                </a:solidFill>
                <a:cs typeface="Arial" pitchFamily="34" charset="0"/>
              </a:rPr>
              <a:t>01</a:t>
            </a:r>
          </a:p>
        </p:txBody>
      </p:sp>
      <p:grpSp>
        <p:nvGrpSpPr>
          <p:cNvPr id="18" name="Group 17">
            <a:extLst>
              <a:ext uri="{FF2B5EF4-FFF2-40B4-BE49-F238E27FC236}">
                <a16:creationId xmlns:a16="http://schemas.microsoft.com/office/drawing/2014/main" id="{50093547-8251-DE69-9B6A-2A4FCBE922E8}"/>
              </a:ext>
            </a:extLst>
          </p:cNvPr>
          <p:cNvGrpSpPr/>
          <p:nvPr/>
        </p:nvGrpSpPr>
        <p:grpSpPr>
          <a:xfrm>
            <a:off x="3471098" y="1261972"/>
            <a:ext cx="4845318" cy="483931"/>
            <a:chOff x="2299400" y="1781114"/>
            <a:chExt cx="4576856" cy="483931"/>
          </a:xfrm>
        </p:grpSpPr>
        <p:sp>
          <p:nvSpPr>
            <p:cNvPr id="19" name="TextBox 18">
              <a:extLst>
                <a:ext uri="{FF2B5EF4-FFF2-40B4-BE49-F238E27FC236}">
                  <a16:creationId xmlns:a16="http://schemas.microsoft.com/office/drawing/2014/main" id="{95C76962-EEA9-2B7B-C4A5-925BDCC93FD9}"/>
                </a:ext>
              </a:extLst>
            </p:cNvPr>
            <p:cNvSpPr txBox="1"/>
            <p:nvPr/>
          </p:nvSpPr>
          <p:spPr bwMode="auto">
            <a:xfrm>
              <a:off x="2299400" y="1781114"/>
              <a:ext cx="4576856"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b="1" dirty="0">
                  <a:cs typeface="Arial" pitchFamily="34" charset="0"/>
                </a:rPr>
                <a:t>Your Text Here</a:t>
              </a:r>
            </a:p>
          </p:txBody>
        </p:sp>
        <p:sp>
          <p:nvSpPr>
            <p:cNvPr id="20" name="TextBox 12">
              <a:extLst>
                <a:ext uri="{FF2B5EF4-FFF2-40B4-BE49-F238E27FC236}">
                  <a16:creationId xmlns:a16="http://schemas.microsoft.com/office/drawing/2014/main" id="{F7502413-03DC-9D4C-1495-E5C4C21BC7C2}"/>
                </a:ext>
              </a:extLst>
            </p:cNvPr>
            <p:cNvSpPr txBox="1"/>
            <p:nvPr/>
          </p:nvSpPr>
          <p:spPr bwMode="auto">
            <a:xfrm>
              <a:off x="2299400" y="1988046"/>
              <a:ext cx="4576856"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sp>
        <p:nvSpPr>
          <p:cNvPr id="21" name="Pentagon 107">
            <a:extLst>
              <a:ext uri="{FF2B5EF4-FFF2-40B4-BE49-F238E27FC236}">
                <a16:creationId xmlns:a16="http://schemas.microsoft.com/office/drawing/2014/main" id="{9D191F22-4DD2-454C-1A6B-4F78014B3823}"/>
              </a:ext>
            </a:extLst>
          </p:cNvPr>
          <p:cNvSpPr/>
          <p:nvPr/>
        </p:nvSpPr>
        <p:spPr>
          <a:xfrm>
            <a:off x="2079428" y="1907374"/>
            <a:ext cx="1116184" cy="576000"/>
          </a:xfrm>
          <a:prstGeom prst="homePlate">
            <a:avLst>
              <a:gd name="adj" fmla="val 549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22" name="Rectangle 2">
            <a:extLst>
              <a:ext uri="{FF2B5EF4-FFF2-40B4-BE49-F238E27FC236}">
                <a16:creationId xmlns:a16="http://schemas.microsoft.com/office/drawing/2014/main" id="{2F143883-D568-1BBA-6EC0-72CF708676F9}"/>
              </a:ext>
            </a:extLst>
          </p:cNvPr>
          <p:cNvSpPr/>
          <p:nvPr/>
        </p:nvSpPr>
        <p:spPr>
          <a:xfrm>
            <a:off x="2974842" y="1907374"/>
            <a:ext cx="5629158" cy="576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23" name="TextBox 22">
            <a:extLst>
              <a:ext uri="{FF2B5EF4-FFF2-40B4-BE49-F238E27FC236}">
                <a16:creationId xmlns:a16="http://schemas.microsoft.com/office/drawing/2014/main" id="{6CB86E01-6B8D-D995-8B48-0E3A942C881E}"/>
              </a:ext>
            </a:extLst>
          </p:cNvPr>
          <p:cNvSpPr txBox="1"/>
          <p:nvPr/>
        </p:nvSpPr>
        <p:spPr>
          <a:xfrm>
            <a:off x="2161101" y="1986370"/>
            <a:ext cx="604639" cy="430887"/>
          </a:xfrm>
          <a:prstGeom prst="rect">
            <a:avLst/>
          </a:prstGeom>
          <a:noFill/>
        </p:spPr>
        <p:txBody>
          <a:bodyPr wrap="square" tIns="0" bIns="0" rtlCol="0" anchor="ctr">
            <a:spAutoFit/>
          </a:bodyPr>
          <a:lstStyle/>
          <a:p>
            <a:r>
              <a:rPr lang="en-US" altLang="ko-KR" sz="2800" b="1" dirty="0">
                <a:solidFill>
                  <a:schemeClr val="bg1"/>
                </a:solidFill>
                <a:cs typeface="Arial" pitchFamily="34" charset="0"/>
              </a:rPr>
              <a:t>02</a:t>
            </a:r>
          </a:p>
        </p:txBody>
      </p:sp>
      <p:grpSp>
        <p:nvGrpSpPr>
          <p:cNvPr id="24" name="Group 23">
            <a:extLst>
              <a:ext uri="{FF2B5EF4-FFF2-40B4-BE49-F238E27FC236}">
                <a16:creationId xmlns:a16="http://schemas.microsoft.com/office/drawing/2014/main" id="{3FBA92BF-0945-5416-6FF1-5BC0A34527A3}"/>
              </a:ext>
            </a:extLst>
          </p:cNvPr>
          <p:cNvGrpSpPr/>
          <p:nvPr/>
        </p:nvGrpSpPr>
        <p:grpSpPr>
          <a:xfrm>
            <a:off x="3471098" y="1959848"/>
            <a:ext cx="4845318" cy="483931"/>
            <a:chOff x="2299400" y="1781114"/>
            <a:chExt cx="4576856" cy="483931"/>
          </a:xfrm>
        </p:grpSpPr>
        <p:sp>
          <p:nvSpPr>
            <p:cNvPr id="25" name="TextBox 10">
              <a:extLst>
                <a:ext uri="{FF2B5EF4-FFF2-40B4-BE49-F238E27FC236}">
                  <a16:creationId xmlns:a16="http://schemas.microsoft.com/office/drawing/2014/main" id="{52DB08FB-B03D-9126-07DE-3EA7CDC81002}"/>
                </a:ext>
              </a:extLst>
            </p:cNvPr>
            <p:cNvSpPr txBox="1"/>
            <p:nvPr/>
          </p:nvSpPr>
          <p:spPr bwMode="auto">
            <a:xfrm>
              <a:off x="2299400" y="1781114"/>
              <a:ext cx="4576856"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b="1" dirty="0">
                  <a:cs typeface="Arial" pitchFamily="34" charset="0"/>
                </a:rPr>
                <a:t>Your Text Here</a:t>
              </a:r>
            </a:p>
          </p:txBody>
        </p:sp>
        <p:sp>
          <p:nvSpPr>
            <p:cNvPr id="26" name="TextBox 12">
              <a:extLst>
                <a:ext uri="{FF2B5EF4-FFF2-40B4-BE49-F238E27FC236}">
                  <a16:creationId xmlns:a16="http://schemas.microsoft.com/office/drawing/2014/main" id="{648B8347-FCE8-A5F3-1683-4528FBF4C90A}"/>
                </a:ext>
              </a:extLst>
            </p:cNvPr>
            <p:cNvSpPr txBox="1"/>
            <p:nvPr/>
          </p:nvSpPr>
          <p:spPr bwMode="auto">
            <a:xfrm>
              <a:off x="2299400" y="1988046"/>
              <a:ext cx="4576856"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sp>
        <p:nvSpPr>
          <p:cNvPr id="27" name="Pentagon 114">
            <a:extLst>
              <a:ext uri="{FF2B5EF4-FFF2-40B4-BE49-F238E27FC236}">
                <a16:creationId xmlns:a16="http://schemas.microsoft.com/office/drawing/2014/main" id="{66A60AD6-79B8-628A-4DD8-913E3482A4B4}"/>
              </a:ext>
            </a:extLst>
          </p:cNvPr>
          <p:cNvSpPr/>
          <p:nvPr/>
        </p:nvSpPr>
        <p:spPr>
          <a:xfrm>
            <a:off x="2079428" y="2605250"/>
            <a:ext cx="1116184" cy="576000"/>
          </a:xfrm>
          <a:prstGeom prst="homePlate">
            <a:avLst>
              <a:gd name="adj" fmla="val 5491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28" name="Rectangle 2">
            <a:extLst>
              <a:ext uri="{FF2B5EF4-FFF2-40B4-BE49-F238E27FC236}">
                <a16:creationId xmlns:a16="http://schemas.microsoft.com/office/drawing/2014/main" id="{BF2483F8-05FD-5394-C529-E54882975607}"/>
              </a:ext>
            </a:extLst>
          </p:cNvPr>
          <p:cNvSpPr/>
          <p:nvPr/>
        </p:nvSpPr>
        <p:spPr>
          <a:xfrm>
            <a:off x="2974842" y="2605250"/>
            <a:ext cx="5629158" cy="576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29" name="TextBox 28">
            <a:extLst>
              <a:ext uri="{FF2B5EF4-FFF2-40B4-BE49-F238E27FC236}">
                <a16:creationId xmlns:a16="http://schemas.microsoft.com/office/drawing/2014/main" id="{B2B130B8-D341-DA5B-FD3B-2F5AA69B4ED0}"/>
              </a:ext>
            </a:extLst>
          </p:cNvPr>
          <p:cNvSpPr txBox="1"/>
          <p:nvPr/>
        </p:nvSpPr>
        <p:spPr>
          <a:xfrm>
            <a:off x="2161101" y="2684246"/>
            <a:ext cx="604639" cy="430887"/>
          </a:xfrm>
          <a:prstGeom prst="rect">
            <a:avLst/>
          </a:prstGeom>
          <a:noFill/>
        </p:spPr>
        <p:txBody>
          <a:bodyPr wrap="square" tIns="0" bIns="0" rtlCol="0" anchor="ctr">
            <a:spAutoFit/>
          </a:bodyPr>
          <a:lstStyle/>
          <a:p>
            <a:r>
              <a:rPr lang="en-US" altLang="ko-KR" sz="2800" b="1" dirty="0">
                <a:solidFill>
                  <a:schemeClr val="bg1"/>
                </a:solidFill>
                <a:cs typeface="Arial" pitchFamily="34" charset="0"/>
              </a:rPr>
              <a:t>03</a:t>
            </a:r>
          </a:p>
        </p:txBody>
      </p:sp>
      <p:grpSp>
        <p:nvGrpSpPr>
          <p:cNvPr id="30" name="Group 29">
            <a:extLst>
              <a:ext uri="{FF2B5EF4-FFF2-40B4-BE49-F238E27FC236}">
                <a16:creationId xmlns:a16="http://schemas.microsoft.com/office/drawing/2014/main" id="{A7AC7FB0-400C-4988-BB7B-23B8E8799E52}"/>
              </a:ext>
            </a:extLst>
          </p:cNvPr>
          <p:cNvGrpSpPr/>
          <p:nvPr/>
        </p:nvGrpSpPr>
        <p:grpSpPr>
          <a:xfrm>
            <a:off x="3471098" y="2657724"/>
            <a:ext cx="4845318" cy="483931"/>
            <a:chOff x="2299400" y="1781114"/>
            <a:chExt cx="4576856" cy="483931"/>
          </a:xfrm>
        </p:grpSpPr>
        <p:sp>
          <p:nvSpPr>
            <p:cNvPr id="31" name="TextBox 10">
              <a:extLst>
                <a:ext uri="{FF2B5EF4-FFF2-40B4-BE49-F238E27FC236}">
                  <a16:creationId xmlns:a16="http://schemas.microsoft.com/office/drawing/2014/main" id="{953E296C-2ECE-0232-EDD7-17B1B9A00CA4}"/>
                </a:ext>
              </a:extLst>
            </p:cNvPr>
            <p:cNvSpPr txBox="1"/>
            <p:nvPr/>
          </p:nvSpPr>
          <p:spPr bwMode="auto">
            <a:xfrm>
              <a:off x="2299400" y="1781114"/>
              <a:ext cx="4576856"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b="1" dirty="0">
                  <a:cs typeface="Arial" pitchFamily="34" charset="0"/>
                </a:rPr>
                <a:t>Your Text Here</a:t>
              </a:r>
            </a:p>
          </p:txBody>
        </p:sp>
        <p:sp>
          <p:nvSpPr>
            <p:cNvPr id="32" name="TextBox 12">
              <a:extLst>
                <a:ext uri="{FF2B5EF4-FFF2-40B4-BE49-F238E27FC236}">
                  <a16:creationId xmlns:a16="http://schemas.microsoft.com/office/drawing/2014/main" id="{A1A84CB4-6B54-F4F3-8F8A-ECBCC828D26B}"/>
                </a:ext>
              </a:extLst>
            </p:cNvPr>
            <p:cNvSpPr txBox="1"/>
            <p:nvPr/>
          </p:nvSpPr>
          <p:spPr bwMode="auto">
            <a:xfrm>
              <a:off x="2299400" y="1988046"/>
              <a:ext cx="4576856"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sp>
        <p:nvSpPr>
          <p:cNvPr id="33" name="Pentagon 121">
            <a:extLst>
              <a:ext uri="{FF2B5EF4-FFF2-40B4-BE49-F238E27FC236}">
                <a16:creationId xmlns:a16="http://schemas.microsoft.com/office/drawing/2014/main" id="{D8E1EE81-C7C5-43FD-5ECA-4B2EBF27461C}"/>
              </a:ext>
            </a:extLst>
          </p:cNvPr>
          <p:cNvSpPr/>
          <p:nvPr/>
        </p:nvSpPr>
        <p:spPr>
          <a:xfrm>
            <a:off x="2079428" y="3303126"/>
            <a:ext cx="1116184" cy="576000"/>
          </a:xfrm>
          <a:prstGeom prst="homePlate">
            <a:avLst>
              <a:gd name="adj" fmla="val 54918"/>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34" name="Rectangle 2">
            <a:extLst>
              <a:ext uri="{FF2B5EF4-FFF2-40B4-BE49-F238E27FC236}">
                <a16:creationId xmlns:a16="http://schemas.microsoft.com/office/drawing/2014/main" id="{E19C383F-D4D3-CA88-12C8-624BB47F5FEC}"/>
              </a:ext>
            </a:extLst>
          </p:cNvPr>
          <p:cNvSpPr/>
          <p:nvPr/>
        </p:nvSpPr>
        <p:spPr>
          <a:xfrm>
            <a:off x="2974842" y="3303126"/>
            <a:ext cx="5629158" cy="576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35" name="TextBox 34">
            <a:extLst>
              <a:ext uri="{FF2B5EF4-FFF2-40B4-BE49-F238E27FC236}">
                <a16:creationId xmlns:a16="http://schemas.microsoft.com/office/drawing/2014/main" id="{EC1C658F-4A3F-B1B1-6790-7B0A086E60B7}"/>
              </a:ext>
            </a:extLst>
          </p:cNvPr>
          <p:cNvSpPr txBox="1"/>
          <p:nvPr/>
        </p:nvSpPr>
        <p:spPr>
          <a:xfrm>
            <a:off x="2161101" y="3382122"/>
            <a:ext cx="604639" cy="430887"/>
          </a:xfrm>
          <a:prstGeom prst="rect">
            <a:avLst/>
          </a:prstGeom>
          <a:noFill/>
        </p:spPr>
        <p:txBody>
          <a:bodyPr wrap="square" tIns="0" bIns="0" rtlCol="0" anchor="ctr">
            <a:spAutoFit/>
          </a:bodyPr>
          <a:lstStyle/>
          <a:p>
            <a:r>
              <a:rPr lang="en-US" altLang="ko-KR" sz="2800" b="1" dirty="0">
                <a:solidFill>
                  <a:schemeClr val="bg1"/>
                </a:solidFill>
                <a:cs typeface="Arial" pitchFamily="34" charset="0"/>
              </a:rPr>
              <a:t>04</a:t>
            </a:r>
          </a:p>
        </p:txBody>
      </p:sp>
      <p:grpSp>
        <p:nvGrpSpPr>
          <p:cNvPr id="36" name="Group 35">
            <a:extLst>
              <a:ext uri="{FF2B5EF4-FFF2-40B4-BE49-F238E27FC236}">
                <a16:creationId xmlns:a16="http://schemas.microsoft.com/office/drawing/2014/main" id="{271F712B-2ACC-EC36-2B03-E15E5585B704}"/>
              </a:ext>
            </a:extLst>
          </p:cNvPr>
          <p:cNvGrpSpPr/>
          <p:nvPr/>
        </p:nvGrpSpPr>
        <p:grpSpPr>
          <a:xfrm>
            <a:off x="3471098" y="3355600"/>
            <a:ext cx="4845318" cy="483931"/>
            <a:chOff x="2299400" y="1781114"/>
            <a:chExt cx="4576856" cy="483931"/>
          </a:xfrm>
        </p:grpSpPr>
        <p:sp>
          <p:nvSpPr>
            <p:cNvPr id="37" name="TextBox 10">
              <a:extLst>
                <a:ext uri="{FF2B5EF4-FFF2-40B4-BE49-F238E27FC236}">
                  <a16:creationId xmlns:a16="http://schemas.microsoft.com/office/drawing/2014/main" id="{FC769A21-21D5-30E6-7D0E-01D6FB37984D}"/>
                </a:ext>
              </a:extLst>
            </p:cNvPr>
            <p:cNvSpPr txBox="1"/>
            <p:nvPr/>
          </p:nvSpPr>
          <p:spPr bwMode="auto">
            <a:xfrm>
              <a:off x="2299400" y="1781114"/>
              <a:ext cx="4576856"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b="1" dirty="0">
                  <a:cs typeface="Arial" pitchFamily="34" charset="0"/>
                </a:rPr>
                <a:t>Your Text Here</a:t>
              </a:r>
            </a:p>
          </p:txBody>
        </p:sp>
        <p:sp>
          <p:nvSpPr>
            <p:cNvPr id="38" name="TextBox 12">
              <a:extLst>
                <a:ext uri="{FF2B5EF4-FFF2-40B4-BE49-F238E27FC236}">
                  <a16:creationId xmlns:a16="http://schemas.microsoft.com/office/drawing/2014/main" id="{28E464CA-403E-9AE5-6276-EF0270BB5CCC}"/>
                </a:ext>
              </a:extLst>
            </p:cNvPr>
            <p:cNvSpPr txBox="1"/>
            <p:nvPr/>
          </p:nvSpPr>
          <p:spPr bwMode="auto">
            <a:xfrm>
              <a:off x="2299400" y="1988046"/>
              <a:ext cx="4576856"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sp>
        <p:nvSpPr>
          <p:cNvPr id="39" name="Pentagon 128">
            <a:extLst>
              <a:ext uri="{FF2B5EF4-FFF2-40B4-BE49-F238E27FC236}">
                <a16:creationId xmlns:a16="http://schemas.microsoft.com/office/drawing/2014/main" id="{C5401FE2-20D6-7441-A5F9-721773567F44}"/>
              </a:ext>
            </a:extLst>
          </p:cNvPr>
          <p:cNvSpPr/>
          <p:nvPr/>
        </p:nvSpPr>
        <p:spPr>
          <a:xfrm>
            <a:off x="2079428" y="4001000"/>
            <a:ext cx="1116184" cy="576000"/>
          </a:xfrm>
          <a:prstGeom prst="homePlate">
            <a:avLst>
              <a:gd name="adj" fmla="val 54918"/>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40" name="Rectangle 2">
            <a:extLst>
              <a:ext uri="{FF2B5EF4-FFF2-40B4-BE49-F238E27FC236}">
                <a16:creationId xmlns:a16="http://schemas.microsoft.com/office/drawing/2014/main" id="{077D9F06-EE9E-26B0-619F-A41B754B0BDE}"/>
              </a:ext>
            </a:extLst>
          </p:cNvPr>
          <p:cNvSpPr/>
          <p:nvPr/>
        </p:nvSpPr>
        <p:spPr>
          <a:xfrm>
            <a:off x="2974842" y="4001000"/>
            <a:ext cx="5629158" cy="576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41" name="TextBox 40">
            <a:extLst>
              <a:ext uri="{FF2B5EF4-FFF2-40B4-BE49-F238E27FC236}">
                <a16:creationId xmlns:a16="http://schemas.microsoft.com/office/drawing/2014/main" id="{21B9E697-4359-B4AA-3603-381EBF818557}"/>
              </a:ext>
            </a:extLst>
          </p:cNvPr>
          <p:cNvSpPr txBox="1"/>
          <p:nvPr/>
        </p:nvSpPr>
        <p:spPr>
          <a:xfrm>
            <a:off x="2161101" y="4079996"/>
            <a:ext cx="604639" cy="430887"/>
          </a:xfrm>
          <a:prstGeom prst="rect">
            <a:avLst/>
          </a:prstGeom>
          <a:noFill/>
        </p:spPr>
        <p:txBody>
          <a:bodyPr wrap="square" tIns="0" bIns="0" rtlCol="0" anchor="ctr">
            <a:spAutoFit/>
          </a:bodyPr>
          <a:lstStyle/>
          <a:p>
            <a:r>
              <a:rPr lang="en-US" altLang="ko-KR" sz="2800" b="1" dirty="0">
                <a:solidFill>
                  <a:schemeClr val="bg1"/>
                </a:solidFill>
                <a:cs typeface="Arial" pitchFamily="34" charset="0"/>
              </a:rPr>
              <a:t>05</a:t>
            </a:r>
          </a:p>
        </p:txBody>
      </p:sp>
      <p:grpSp>
        <p:nvGrpSpPr>
          <p:cNvPr id="42" name="Group 41">
            <a:extLst>
              <a:ext uri="{FF2B5EF4-FFF2-40B4-BE49-F238E27FC236}">
                <a16:creationId xmlns:a16="http://schemas.microsoft.com/office/drawing/2014/main" id="{5BC5D6B8-4C46-B2CC-B0F5-653BD06EC1E7}"/>
              </a:ext>
            </a:extLst>
          </p:cNvPr>
          <p:cNvGrpSpPr/>
          <p:nvPr/>
        </p:nvGrpSpPr>
        <p:grpSpPr>
          <a:xfrm>
            <a:off x="3471098" y="4053474"/>
            <a:ext cx="4845318" cy="483931"/>
            <a:chOff x="2299400" y="1781114"/>
            <a:chExt cx="4576856" cy="483931"/>
          </a:xfrm>
        </p:grpSpPr>
        <p:sp>
          <p:nvSpPr>
            <p:cNvPr id="43" name="TextBox 10">
              <a:extLst>
                <a:ext uri="{FF2B5EF4-FFF2-40B4-BE49-F238E27FC236}">
                  <a16:creationId xmlns:a16="http://schemas.microsoft.com/office/drawing/2014/main" id="{332A3776-A82B-0209-83CA-796BE93D460E}"/>
                </a:ext>
              </a:extLst>
            </p:cNvPr>
            <p:cNvSpPr txBox="1"/>
            <p:nvPr/>
          </p:nvSpPr>
          <p:spPr bwMode="auto">
            <a:xfrm>
              <a:off x="2299400" y="1781114"/>
              <a:ext cx="4576856"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b="1" dirty="0">
                  <a:cs typeface="Arial" pitchFamily="34" charset="0"/>
                </a:rPr>
                <a:t>Your Text Here</a:t>
              </a:r>
            </a:p>
          </p:txBody>
        </p:sp>
        <p:sp>
          <p:nvSpPr>
            <p:cNvPr id="44" name="TextBox 12">
              <a:extLst>
                <a:ext uri="{FF2B5EF4-FFF2-40B4-BE49-F238E27FC236}">
                  <a16:creationId xmlns:a16="http://schemas.microsoft.com/office/drawing/2014/main" id="{7753F3D1-5886-2ECB-CB36-77FA0DEDB21A}"/>
                </a:ext>
              </a:extLst>
            </p:cNvPr>
            <p:cNvSpPr txBox="1"/>
            <p:nvPr/>
          </p:nvSpPr>
          <p:spPr bwMode="auto">
            <a:xfrm>
              <a:off x="2299400" y="1988046"/>
              <a:ext cx="4576856"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spTree>
    <p:extLst>
      <p:ext uri="{BB962C8B-B14F-4D97-AF65-F5344CB8AC3E}">
        <p14:creationId xmlns:p14="http://schemas.microsoft.com/office/powerpoint/2010/main" val="197835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996BD19D-C46E-2951-C32B-33C2AE0FCCE4}"/>
              </a:ext>
            </a:extLst>
          </p:cNvPr>
          <p:cNvSpPr txBox="1"/>
          <p:nvPr/>
        </p:nvSpPr>
        <p:spPr>
          <a:xfrm>
            <a:off x="0" y="6565692"/>
            <a:ext cx="3528646" cy="369332"/>
          </a:xfrm>
          <a:prstGeom prst="rect">
            <a:avLst/>
          </a:prstGeom>
          <a:noFill/>
        </p:spPr>
        <p:txBody>
          <a:bodyPr wrap="square" rtlCol="0">
            <a:spAutoFit/>
          </a:bodyPr>
          <a:lstStyle/>
          <a:p>
            <a:r>
              <a:rPr lang="en-US" b="1" dirty="0">
                <a:solidFill>
                  <a:schemeClr val="bg1">
                    <a:lumMod val="95000"/>
                  </a:schemeClr>
                </a:solidFill>
              </a:rPr>
              <a:t>Confidential sonata software Ltd</a:t>
            </a:r>
            <a:endParaRPr lang="en-IN" b="1" dirty="0">
              <a:solidFill>
                <a:schemeClr val="bg1">
                  <a:lumMod val="95000"/>
                </a:schemeClr>
              </a:solidFill>
            </a:endParaRPr>
          </a:p>
        </p:txBody>
      </p:sp>
      <p:sp>
        <p:nvSpPr>
          <p:cNvPr id="11" name="Rectangle 10">
            <a:extLst>
              <a:ext uri="{FF2B5EF4-FFF2-40B4-BE49-F238E27FC236}">
                <a16:creationId xmlns:a16="http://schemas.microsoft.com/office/drawing/2014/main" id="{E7B820A3-B1CB-3215-B1E3-8050426FEDE8}"/>
              </a:ext>
            </a:extLst>
          </p:cNvPr>
          <p:cNvSpPr/>
          <p:nvPr/>
        </p:nvSpPr>
        <p:spPr>
          <a:xfrm>
            <a:off x="0" y="-227819069"/>
            <a:ext cx="12264810" cy="234677069"/>
          </a:xfrm>
          <a:prstGeom prst="rect">
            <a:avLst/>
          </a:prstGeom>
          <a:gradFill flip="none" rotWithShape="1">
            <a:gsLst>
              <a:gs pos="0">
                <a:srgbClr val="323F69"/>
              </a:gs>
              <a:gs pos="48000">
                <a:srgbClr val="202140"/>
              </a:gs>
              <a:gs pos="100000">
                <a:srgbClr val="1C1936"/>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9242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6314F15-B27B-65A6-1064-E7B7BD9C2845}"/>
              </a:ext>
            </a:extLst>
          </p:cNvPr>
          <p:cNvGrpSpPr/>
          <p:nvPr/>
        </p:nvGrpSpPr>
        <p:grpSpPr>
          <a:xfrm>
            <a:off x="-9619" y="6853215"/>
            <a:ext cx="12201619" cy="105262"/>
            <a:chOff x="459816" y="5980674"/>
            <a:chExt cx="15922237" cy="291627"/>
          </a:xfrm>
        </p:grpSpPr>
        <p:sp>
          <p:nvSpPr>
            <p:cNvPr id="8" name="Rectangle 7">
              <a:extLst>
                <a:ext uri="{FF2B5EF4-FFF2-40B4-BE49-F238E27FC236}">
                  <a16:creationId xmlns:a16="http://schemas.microsoft.com/office/drawing/2014/main" id="{66207953-C515-004D-3640-0EF0F33BC3ED}"/>
                </a:ext>
              </a:extLst>
            </p:cNvPr>
            <p:cNvSpPr/>
            <p:nvPr/>
          </p:nvSpPr>
          <p:spPr>
            <a:xfrm>
              <a:off x="459816" y="5980674"/>
              <a:ext cx="2660904" cy="291627"/>
            </a:xfrm>
            <a:prstGeom prst="rect">
              <a:avLst/>
            </a:prstGeom>
            <a:solidFill>
              <a:srgbClr val="FBB0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85245D1-79A9-2D49-EAF5-6C801CE247E7}"/>
                </a:ext>
              </a:extLst>
            </p:cNvPr>
            <p:cNvSpPr/>
            <p:nvPr/>
          </p:nvSpPr>
          <p:spPr>
            <a:xfrm>
              <a:off x="3132321" y="5980674"/>
              <a:ext cx="2660904" cy="291627"/>
            </a:xfrm>
            <a:prstGeom prst="rect">
              <a:avLst/>
            </a:prstGeom>
            <a:solidFill>
              <a:srgbClr val="F15A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35F6D2C-0DFD-0062-488F-A92097057E9D}"/>
                </a:ext>
              </a:extLst>
            </p:cNvPr>
            <p:cNvSpPr/>
            <p:nvPr/>
          </p:nvSpPr>
          <p:spPr>
            <a:xfrm>
              <a:off x="5793225" y="5980674"/>
              <a:ext cx="2660904" cy="291627"/>
            </a:xfrm>
            <a:prstGeom prst="rect">
              <a:avLst/>
            </a:prstGeom>
            <a:solidFill>
              <a:srgbClr val="8C5A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5CB5D66-E13F-B205-DE78-E7D80A8EEFA0}"/>
                </a:ext>
              </a:extLst>
            </p:cNvPr>
            <p:cNvSpPr/>
            <p:nvPr/>
          </p:nvSpPr>
          <p:spPr>
            <a:xfrm>
              <a:off x="8426735" y="5980674"/>
              <a:ext cx="2660904" cy="291627"/>
            </a:xfrm>
            <a:prstGeom prst="rect">
              <a:avLst/>
            </a:prstGeom>
            <a:solidFill>
              <a:srgbClr val="0567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F5483EF-3C69-6BBD-3622-BC3F2C9DF1CC}"/>
                </a:ext>
              </a:extLst>
            </p:cNvPr>
            <p:cNvSpPr/>
            <p:nvPr/>
          </p:nvSpPr>
          <p:spPr>
            <a:xfrm>
              <a:off x="11060245" y="5980674"/>
              <a:ext cx="2660904" cy="291627"/>
            </a:xfrm>
            <a:prstGeom prst="rect">
              <a:avLst/>
            </a:prstGeom>
            <a:solidFill>
              <a:srgbClr val="248E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782A9E4-F255-B660-70CD-4FB6BD978188}"/>
                </a:ext>
              </a:extLst>
            </p:cNvPr>
            <p:cNvSpPr/>
            <p:nvPr/>
          </p:nvSpPr>
          <p:spPr>
            <a:xfrm>
              <a:off x="13721149" y="5980674"/>
              <a:ext cx="2660904" cy="291627"/>
            </a:xfrm>
            <a:prstGeom prst="rect">
              <a:avLst/>
            </a:prstGeom>
            <a:solidFill>
              <a:srgbClr val="39BD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Picture 13">
            <a:extLst>
              <a:ext uri="{FF2B5EF4-FFF2-40B4-BE49-F238E27FC236}">
                <a16:creationId xmlns:a16="http://schemas.microsoft.com/office/drawing/2014/main" id="{4974C937-7C1F-CE62-A0E2-FF774FCAADAB}"/>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t="14820" b="14820"/>
          <a:stretch/>
        </p:blipFill>
        <p:spPr>
          <a:xfrm>
            <a:off x="0" y="-1"/>
            <a:ext cx="12192000" cy="6853008"/>
          </a:xfrm>
          <a:prstGeom prst="rect">
            <a:avLst/>
          </a:prstGeom>
        </p:spPr>
      </p:pic>
      <p:sp>
        <p:nvSpPr>
          <p:cNvPr id="15" name="Rectangle 14">
            <a:extLst>
              <a:ext uri="{FF2B5EF4-FFF2-40B4-BE49-F238E27FC236}">
                <a16:creationId xmlns:a16="http://schemas.microsoft.com/office/drawing/2014/main" id="{BF61F655-56F9-60CA-BC85-1E406179B91D}"/>
              </a:ext>
            </a:extLst>
          </p:cNvPr>
          <p:cNvSpPr/>
          <p:nvPr/>
        </p:nvSpPr>
        <p:spPr>
          <a:xfrm>
            <a:off x="0" y="-1"/>
            <a:ext cx="12192000" cy="6853008"/>
          </a:xfrm>
          <a:prstGeom prst="rect">
            <a:avLst/>
          </a:prstGeom>
          <a:solidFill>
            <a:schemeClr val="tx2">
              <a:lumMod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2B068C0-482A-E5D3-50E8-03C83238AF34}"/>
              </a:ext>
            </a:extLst>
          </p:cNvPr>
          <p:cNvSpPr/>
          <p:nvPr/>
        </p:nvSpPr>
        <p:spPr>
          <a:xfrm>
            <a:off x="0" y="-210"/>
            <a:ext cx="12192000" cy="6853007"/>
          </a:xfrm>
          <a:prstGeom prst="rect">
            <a:avLst/>
          </a:prstGeom>
          <a:gradFill flip="none" rotWithShape="1">
            <a:gsLst>
              <a:gs pos="52000">
                <a:srgbClr val="262626">
                  <a:alpha val="48000"/>
                </a:srgbClr>
              </a:gs>
              <a:gs pos="95000">
                <a:srgbClr val="002060">
                  <a:alpha val="50000"/>
                </a:srgbClr>
              </a:gs>
              <a:gs pos="9000">
                <a:srgbClr val="E03A4E">
                  <a:alpha val="50000"/>
                </a:srgb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7805D3DB-3E2E-7E64-8E79-5122F116962F}"/>
              </a:ext>
            </a:extLst>
          </p:cNvPr>
          <p:cNvGrpSpPr/>
          <p:nvPr/>
        </p:nvGrpSpPr>
        <p:grpSpPr>
          <a:xfrm>
            <a:off x="1491449" y="2277523"/>
            <a:ext cx="2032986" cy="1539667"/>
            <a:chOff x="2112886" y="2694773"/>
            <a:chExt cx="2032986" cy="1539667"/>
          </a:xfrm>
        </p:grpSpPr>
        <p:sp>
          <p:nvSpPr>
            <p:cNvPr id="18" name="Freeform: Shape 17">
              <a:extLst>
                <a:ext uri="{FF2B5EF4-FFF2-40B4-BE49-F238E27FC236}">
                  <a16:creationId xmlns:a16="http://schemas.microsoft.com/office/drawing/2014/main" id="{C67DB4CD-38FC-A64A-2D79-02EF0AEE053D}"/>
                </a:ext>
              </a:extLst>
            </p:cNvPr>
            <p:cNvSpPr/>
            <p:nvPr/>
          </p:nvSpPr>
          <p:spPr>
            <a:xfrm rot="18900000">
              <a:off x="2112886" y="2694773"/>
              <a:ext cx="2032986" cy="1463040"/>
            </a:xfrm>
            <a:custGeom>
              <a:avLst/>
              <a:gdLst>
                <a:gd name="connsiteX0" fmla="*/ 731520 w 2032986"/>
                <a:gd name="connsiteY0" fmla="*/ 0 h 1463040"/>
                <a:gd name="connsiteX1" fmla="*/ 1405554 w 2032986"/>
                <a:gd name="connsiteY1" fmla="*/ 446780 h 1463040"/>
                <a:gd name="connsiteX2" fmla="*/ 1422981 w 2032986"/>
                <a:gd name="connsiteY2" fmla="*/ 502920 h 1463040"/>
                <a:gd name="connsiteX3" fmla="*/ 1575786 w 2032986"/>
                <a:gd name="connsiteY3" fmla="*/ 502920 h 1463040"/>
                <a:gd name="connsiteX4" fmla="*/ 1575786 w 2032986"/>
                <a:gd name="connsiteY4" fmla="*/ 274320 h 1463040"/>
                <a:gd name="connsiteX5" fmla="*/ 2032986 w 2032986"/>
                <a:gd name="connsiteY5" fmla="*/ 731520 h 1463040"/>
                <a:gd name="connsiteX6" fmla="*/ 1575786 w 2032986"/>
                <a:gd name="connsiteY6" fmla="*/ 1188720 h 1463040"/>
                <a:gd name="connsiteX7" fmla="*/ 1575786 w 2032986"/>
                <a:gd name="connsiteY7" fmla="*/ 960120 h 1463040"/>
                <a:gd name="connsiteX8" fmla="*/ 1422981 w 2032986"/>
                <a:gd name="connsiteY8" fmla="*/ 960120 h 1463040"/>
                <a:gd name="connsiteX9" fmla="*/ 1405554 w 2032986"/>
                <a:gd name="connsiteY9" fmla="*/ 1016261 h 1463040"/>
                <a:gd name="connsiteX10" fmla="*/ 731520 w 2032986"/>
                <a:gd name="connsiteY10" fmla="*/ 1463040 h 1463040"/>
                <a:gd name="connsiteX11" fmla="*/ 0 w 2032986"/>
                <a:gd name="connsiteY11" fmla="*/ 731520 h 1463040"/>
                <a:gd name="connsiteX12" fmla="*/ 731520 w 2032986"/>
                <a:gd name="connsiteY12" fmla="*/ 0 h 1463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2986" h="1463040">
                  <a:moveTo>
                    <a:pt x="731520" y="0"/>
                  </a:moveTo>
                  <a:cubicBezTo>
                    <a:pt x="1034525" y="0"/>
                    <a:pt x="1294503" y="184226"/>
                    <a:pt x="1405554" y="446780"/>
                  </a:cubicBezTo>
                  <a:lnTo>
                    <a:pt x="1422981" y="502920"/>
                  </a:lnTo>
                  <a:lnTo>
                    <a:pt x="1575786" y="502920"/>
                  </a:lnTo>
                  <a:lnTo>
                    <a:pt x="1575786" y="274320"/>
                  </a:lnTo>
                  <a:lnTo>
                    <a:pt x="2032986" y="731520"/>
                  </a:lnTo>
                  <a:lnTo>
                    <a:pt x="1575786" y="1188720"/>
                  </a:lnTo>
                  <a:lnTo>
                    <a:pt x="1575786" y="960120"/>
                  </a:lnTo>
                  <a:lnTo>
                    <a:pt x="1422981" y="960120"/>
                  </a:lnTo>
                  <a:lnTo>
                    <a:pt x="1405554" y="1016261"/>
                  </a:lnTo>
                  <a:cubicBezTo>
                    <a:pt x="1294503" y="1278814"/>
                    <a:pt x="1034525" y="1463040"/>
                    <a:pt x="731520" y="1463040"/>
                  </a:cubicBezTo>
                  <a:cubicBezTo>
                    <a:pt x="327513" y="1463040"/>
                    <a:pt x="0" y="1135527"/>
                    <a:pt x="0" y="731520"/>
                  </a:cubicBezTo>
                  <a:cubicBezTo>
                    <a:pt x="0" y="327513"/>
                    <a:pt x="327513" y="0"/>
                    <a:pt x="731520" y="0"/>
                  </a:cubicBezTo>
                  <a:close/>
                </a:path>
              </a:pathLst>
            </a:custGeom>
            <a:noFill/>
            <a:ln w="19050">
              <a:solidFill>
                <a:srgbClr val="FBB2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C7603E7-D0FB-F15D-2936-39B6E3AF5F71}"/>
                </a:ext>
              </a:extLst>
            </p:cNvPr>
            <p:cNvSpPr/>
            <p:nvPr/>
          </p:nvSpPr>
          <p:spPr>
            <a:xfrm>
              <a:off x="2308194" y="3000444"/>
              <a:ext cx="1233996" cy="1233996"/>
            </a:xfrm>
            <a:prstGeom prst="ellipse">
              <a:avLst/>
            </a:prstGeom>
            <a:solidFill>
              <a:srgbClr val="FBB23F">
                <a:alpha val="30000"/>
              </a:srgbClr>
            </a:solidFill>
            <a:ln>
              <a:noFill/>
            </a:ln>
            <a:effectLst>
              <a:outerShdw blurRad="203200" dist="381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B6CDEC2F-62DD-A6F5-553B-7EC20E936891}"/>
              </a:ext>
            </a:extLst>
          </p:cNvPr>
          <p:cNvGrpSpPr/>
          <p:nvPr/>
        </p:nvGrpSpPr>
        <p:grpSpPr>
          <a:xfrm>
            <a:off x="3503906" y="1930406"/>
            <a:ext cx="1548634" cy="2032986"/>
            <a:chOff x="4028765" y="2409800"/>
            <a:chExt cx="1548634" cy="2032986"/>
          </a:xfrm>
        </p:grpSpPr>
        <p:sp>
          <p:nvSpPr>
            <p:cNvPr id="21" name="Freeform: Shape 20">
              <a:extLst>
                <a:ext uri="{FF2B5EF4-FFF2-40B4-BE49-F238E27FC236}">
                  <a16:creationId xmlns:a16="http://schemas.microsoft.com/office/drawing/2014/main" id="{1CF9BE94-D8B7-AE5E-0F0E-0629097308FD}"/>
                </a:ext>
              </a:extLst>
            </p:cNvPr>
            <p:cNvSpPr/>
            <p:nvPr/>
          </p:nvSpPr>
          <p:spPr>
            <a:xfrm rot="2700000">
              <a:off x="3829386" y="2694773"/>
              <a:ext cx="2032986" cy="1463040"/>
            </a:xfrm>
            <a:custGeom>
              <a:avLst/>
              <a:gdLst>
                <a:gd name="connsiteX0" fmla="*/ 731520 w 2032986"/>
                <a:gd name="connsiteY0" fmla="*/ 0 h 1463040"/>
                <a:gd name="connsiteX1" fmla="*/ 1405554 w 2032986"/>
                <a:gd name="connsiteY1" fmla="*/ 446780 h 1463040"/>
                <a:gd name="connsiteX2" fmla="*/ 1422981 w 2032986"/>
                <a:gd name="connsiteY2" fmla="*/ 502920 h 1463040"/>
                <a:gd name="connsiteX3" fmla="*/ 1575786 w 2032986"/>
                <a:gd name="connsiteY3" fmla="*/ 502920 h 1463040"/>
                <a:gd name="connsiteX4" fmla="*/ 1575786 w 2032986"/>
                <a:gd name="connsiteY4" fmla="*/ 274320 h 1463040"/>
                <a:gd name="connsiteX5" fmla="*/ 2032986 w 2032986"/>
                <a:gd name="connsiteY5" fmla="*/ 731520 h 1463040"/>
                <a:gd name="connsiteX6" fmla="*/ 1575786 w 2032986"/>
                <a:gd name="connsiteY6" fmla="*/ 1188720 h 1463040"/>
                <a:gd name="connsiteX7" fmla="*/ 1575786 w 2032986"/>
                <a:gd name="connsiteY7" fmla="*/ 960120 h 1463040"/>
                <a:gd name="connsiteX8" fmla="*/ 1422981 w 2032986"/>
                <a:gd name="connsiteY8" fmla="*/ 960120 h 1463040"/>
                <a:gd name="connsiteX9" fmla="*/ 1405554 w 2032986"/>
                <a:gd name="connsiteY9" fmla="*/ 1016261 h 1463040"/>
                <a:gd name="connsiteX10" fmla="*/ 731520 w 2032986"/>
                <a:gd name="connsiteY10" fmla="*/ 1463040 h 1463040"/>
                <a:gd name="connsiteX11" fmla="*/ 0 w 2032986"/>
                <a:gd name="connsiteY11" fmla="*/ 731520 h 1463040"/>
                <a:gd name="connsiteX12" fmla="*/ 731520 w 2032986"/>
                <a:gd name="connsiteY12" fmla="*/ 0 h 1463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2986" h="1463040">
                  <a:moveTo>
                    <a:pt x="731520" y="0"/>
                  </a:moveTo>
                  <a:cubicBezTo>
                    <a:pt x="1034525" y="0"/>
                    <a:pt x="1294503" y="184226"/>
                    <a:pt x="1405554" y="446780"/>
                  </a:cubicBezTo>
                  <a:lnTo>
                    <a:pt x="1422981" y="502920"/>
                  </a:lnTo>
                  <a:lnTo>
                    <a:pt x="1575786" y="502920"/>
                  </a:lnTo>
                  <a:lnTo>
                    <a:pt x="1575786" y="274320"/>
                  </a:lnTo>
                  <a:lnTo>
                    <a:pt x="2032986" y="731520"/>
                  </a:lnTo>
                  <a:lnTo>
                    <a:pt x="1575786" y="1188720"/>
                  </a:lnTo>
                  <a:lnTo>
                    <a:pt x="1575786" y="960120"/>
                  </a:lnTo>
                  <a:lnTo>
                    <a:pt x="1422981" y="960120"/>
                  </a:lnTo>
                  <a:lnTo>
                    <a:pt x="1405554" y="1016261"/>
                  </a:lnTo>
                  <a:cubicBezTo>
                    <a:pt x="1294503" y="1278814"/>
                    <a:pt x="1034525" y="1463040"/>
                    <a:pt x="731520" y="1463040"/>
                  </a:cubicBezTo>
                  <a:cubicBezTo>
                    <a:pt x="327513" y="1463040"/>
                    <a:pt x="0" y="1135527"/>
                    <a:pt x="0" y="731520"/>
                  </a:cubicBezTo>
                  <a:cubicBezTo>
                    <a:pt x="0" y="327513"/>
                    <a:pt x="327513" y="0"/>
                    <a:pt x="731520" y="0"/>
                  </a:cubicBezTo>
                  <a:close/>
                </a:path>
              </a:pathLst>
            </a:custGeom>
            <a:noFill/>
            <a:ln w="19050">
              <a:solidFill>
                <a:srgbClr val="F15D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B58AC263-1FC0-7B89-C64A-7CF6C7CB7D8F}"/>
                </a:ext>
              </a:extLst>
            </p:cNvPr>
            <p:cNvSpPr/>
            <p:nvPr/>
          </p:nvSpPr>
          <p:spPr>
            <a:xfrm>
              <a:off x="4028765" y="2601158"/>
              <a:ext cx="1233996" cy="1233996"/>
            </a:xfrm>
            <a:prstGeom prst="ellipse">
              <a:avLst/>
            </a:prstGeom>
            <a:solidFill>
              <a:srgbClr val="F15D28">
                <a:alpha val="30000"/>
              </a:srgbClr>
            </a:solidFill>
            <a:ln>
              <a:noFill/>
            </a:ln>
            <a:effectLst>
              <a:outerShdw blurRad="203200" dist="381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81210FE8-925C-82C8-529A-19F3EE59FCD0}"/>
              </a:ext>
            </a:extLst>
          </p:cNvPr>
          <p:cNvGrpSpPr/>
          <p:nvPr/>
        </p:nvGrpSpPr>
        <p:grpSpPr>
          <a:xfrm>
            <a:off x="5093842" y="2277522"/>
            <a:ext cx="2032986" cy="1539877"/>
            <a:chOff x="5734976" y="2694772"/>
            <a:chExt cx="2032986" cy="1539877"/>
          </a:xfrm>
        </p:grpSpPr>
        <p:sp>
          <p:nvSpPr>
            <p:cNvPr id="24" name="Freeform: Shape 23">
              <a:extLst>
                <a:ext uri="{FF2B5EF4-FFF2-40B4-BE49-F238E27FC236}">
                  <a16:creationId xmlns:a16="http://schemas.microsoft.com/office/drawing/2014/main" id="{90D1E59A-6265-67BA-BDB6-B6A9C2851724}"/>
                </a:ext>
              </a:extLst>
            </p:cNvPr>
            <p:cNvSpPr/>
            <p:nvPr/>
          </p:nvSpPr>
          <p:spPr>
            <a:xfrm rot="18900000">
              <a:off x="5734976" y="2694772"/>
              <a:ext cx="2032986" cy="1463040"/>
            </a:xfrm>
            <a:custGeom>
              <a:avLst/>
              <a:gdLst>
                <a:gd name="connsiteX0" fmla="*/ 731520 w 2032986"/>
                <a:gd name="connsiteY0" fmla="*/ 0 h 1463040"/>
                <a:gd name="connsiteX1" fmla="*/ 1405554 w 2032986"/>
                <a:gd name="connsiteY1" fmla="*/ 446780 h 1463040"/>
                <a:gd name="connsiteX2" fmla="*/ 1422981 w 2032986"/>
                <a:gd name="connsiteY2" fmla="*/ 502920 h 1463040"/>
                <a:gd name="connsiteX3" fmla="*/ 1575786 w 2032986"/>
                <a:gd name="connsiteY3" fmla="*/ 502920 h 1463040"/>
                <a:gd name="connsiteX4" fmla="*/ 1575786 w 2032986"/>
                <a:gd name="connsiteY4" fmla="*/ 274320 h 1463040"/>
                <a:gd name="connsiteX5" fmla="*/ 2032986 w 2032986"/>
                <a:gd name="connsiteY5" fmla="*/ 731520 h 1463040"/>
                <a:gd name="connsiteX6" fmla="*/ 1575786 w 2032986"/>
                <a:gd name="connsiteY6" fmla="*/ 1188720 h 1463040"/>
                <a:gd name="connsiteX7" fmla="*/ 1575786 w 2032986"/>
                <a:gd name="connsiteY7" fmla="*/ 960120 h 1463040"/>
                <a:gd name="connsiteX8" fmla="*/ 1422981 w 2032986"/>
                <a:gd name="connsiteY8" fmla="*/ 960120 h 1463040"/>
                <a:gd name="connsiteX9" fmla="*/ 1405554 w 2032986"/>
                <a:gd name="connsiteY9" fmla="*/ 1016261 h 1463040"/>
                <a:gd name="connsiteX10" fmla="*/ 731520 w 2032986"/>
                <a:gd name="connsiteY10" fmla="*/ 1463040 h 1463040"/>
                <a:gd name="connsiteX11" fmla="*/ 0 w 2032986"/>
                <a:gd name="connsiteY11" fmla="*/ 731520 h 1463040"/>
                <a:gd name="connsiteX12" fmla="*/ 731520 w 2032986"/>
                <a:gd name="connsiteY12" fmla="*/ 0 h 1463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2986" h="1463040">
                  <a:moveTo>
                    <a:pt x="731520" y="0"/>
                  </a:moveTo>
                  <a:cubicBezTo>
                    <a:pt x="1034525" y="0"/>
                    <a:pt x="1294503" y="184226"/>
                    <a:pt x="1405554" y="446780"/>
                  </a:cubicBezTo>
                  <a:lnTo>
                    <a:pt x="1422981" y="502920"/>
                  </a:lnTo>
                  <a:lnTo>
                    <a:pt x="1575786" y="502920"/>
                  </a:lnTo>
                  <a:lnTo>
                    <a:pt x="1575786" y="274320"/>
                  </a:lnTo>
                  <a:lnTo>
                    <a:pt x="2032986" y="731520"/>
                  </a:lnTo>
                  <a:lnTo>
                    <a:pt x="1575786" y="1188720"/>
                  </a:lnTo>
                  <a:lnTo>
                    <a:pt x="1575786" y="960120"/>
                  </a:lnTo>
                  <a:lnTo>
                    <a:pt x="1422981" y="960120"/>
                  </a:lnTo>
                  <a:lnTo>
                    <a:pt x="1405554" y="1016261"/>
                  </a:lnTo>
                  <a:cubicBezTo>
                    <a:pt x="1294503" y="1278814"/>
                    <a:pt x="1034525" y="1463040"/>
                    <a:pt x="731520" y="1463040"/>
                  </a:cubicBezTo>
                  <a:cubicBezTo>
                    <a:pt x="327513" y="1463040"/>
                    <a:pt x="0" y="1135527"/>
                    <a:pt x="0" y="731520"/>
                  </a:cubicBezTo>
                  <a:cubicBezTo>
                    <a:pt x="0" y="327513"/>
                    <a:pt x="327513" y="0"/>
                    <a:pt x="731520" y="0"/>
                  </a:cubicBezTo>
                  <a:close/>
                </a:path>
              </a:pathLst>
            </a:custGeom>
            <a:noFill/>
            <a:ln w="19050">
              <a:solidFill>
                <a:srgbClr val="8E5D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295C7A8C-95CC-8CF3-60F1-BA671A973C48}"/>
                </a:ext>
              </a:extLst>
            </p:cNvPr>
            <p:cNvSpPr/>
            <p:nvPr/>
          </p:nvSpPr>
          <p:spPr>
            <a:xfrm>
              <a:off x="5930284" y="3000653"/>
              <a:ext cx="1233996" cy="1233996"/>
            </a:xfrm>
            <a:prstGeom prst="ellipse">
              <a:avLst/>
            </a:prstGeom>
            <a:solidFill>
              <a:srgbClr val="8E5DB4">
                <a:alpha val="30000"/>
              </a:srgbClr>
            </a:solidFill>
            <a:ln>
              <a:noFill/>
            </a:ln>
            <a:effectLst>
              <a:outerShdw blurRad="203200" dist="381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18B6F83C-7A24-E50D-C014-510F07879BDC}"/>
              </a:ext>
            </a:extLst>
          </p:cNvPr>
          <p:cNvGrpSpPr/>
          <p:nvPr/>
        </p:nvGrpSpPr>
        <p:grpSpPr>
          <a:xfrm>
            <a:off x="7093406" y="1930405"/>
            <a:ext cx="1548634" cy="2032986"/>
            <a:chOff x="4028765" y="2409800"/>
            <a:chExt cx="1548634" cy="2032986"/>
          </a:xfrm>
        </p:grpSpPr>
        <p:sp>
          <p:nvSpPr>
            <p:cNvPr id="27" name="Freeform: Shape 26">
              <a:extLst>
                <a:ext uri="{FF2B5EF4-FFF2-40B4-BE49-F238E27FC236}">
                  <a16:creationId xmlns:a16="http://schemas.microsoft.com/office/drawing/2014/main" id="{903C407A-F22F-460A-6C72-50792559637C}"/>
                </a:ext>
              </a:extLst>
            </p:cNvPr>
            <p:cNvSpPr/>
            <p:nvPr/>
          </p:nvSpPr>
          <p:spPr>
            <a:xfrm rot="2700000">
              <a:off x="3829386" y="2694773"/>
              <a:ext cx="2032986" cy="1463040"/>
            </a:xfrm>
            <a:custGeom>
              <a:avLst/>
              <a:gdLst>
                <a:gd name="connsiteX0" fmla="*/ 731520 w 2032986"/>
                <a:gd name="connsiteY0" fmla="*/ 0 h 1463040"/>
                <a:gd name="connsiteX1" fmla="*/ 1405554 w 2032986"/>
                <a:gd name="connsiteY1" fmla="*/ 446780 h 1463040"/>
                <a:gd name="connsiteX2" fmla="*/ 1422981 w 2032986"/>
                <a:gd name="connsiteY2" fmla="*/ 502920 h 1463040"/>
                <a:gd name="connsiteX3" fmla="*/ 1575786 w 2032986"/>
                <a:gd name="connsiteY3" fmla="*/ 502920 h 1463040"/>
                <a:gd name="connsiteX4" fmla="*/ 1575786 w 2032986"/>
                <a:gd name="connsiteY4" fmla="*/ 274320 h 1463040"/>
                <a:gd name="connsiteX5" fmla="*/ 2032986 w 2032986"/>
                <a:gd name="connsiteY5" fmla="*/ 731520 h 1463040"/>
                <a:gd name="connsiteX6" fmla="*/ 1575786 w 2032986"/>
                <a:gd name="connsiteY6" fmla="*/ 1188720 h 1463040"/>
                <a:gd name="connsiteX7" fmla="*/ 1575786 w 2032986"/>
                <a:gd name="connsiteY7" fmla="*/ 960120 h 1463040"/>
                <a:gd name="connsiteX8" fmla="*/ 1422981 w 2032986"/>
                <a:gd name="connsiteY8" fmla="*/ 960120 h 1463040"/>
                <a:gd name="connsiteX9" fmla="*/ 1405554 w 2032986"/>
                <a:gd name="connsiteY9" fmla="*/ 1016261 h 1463040"/>
                <a:gd name="connsiteX10" fmla="*/ 731520 w 2032986"/>
                <a:gd name="connsiteY10" fmla="*/ 1463040 h 1463040"/>
                <a:gd name="connsiteX11" fmla="*/ 0 w 2032986"/>
                <a:gd name="connsiteY11" fmla="*/ 731520 h 1463040"/>
                <a:gd name="connsiteX12" fmla="*/ 731520 w 2032986"/>
                <a:gd name="connsiteY12" fmla="*/ 0 h 1463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2986" h="1463040">
                  <a:moveTo>
                    <a:pt x="731520" y="0"/>
                  </a:moveTo>
                  <a:cubicBezTo>
                    <a:pt x="1034525" y="0"/>
                    <a:pt x="1294503" y="184226"/>
                    <a:pt x="1405554" y="446780"/>
                  </a:cubicBezTo>
                  <a:lnTo>
                    <a:pt x="1422981" y="502920"/>
                  </a:lnTo>
                  <a:lnTo>
                    <a:pt x="1575786" y="502920"/>
                  </a:lnTo>
                  <a:lnTo>
                    <a:pt x="1575786" y="274320"/>
                  </a:lnTo>
                  <a:lnTo>
                    <a:pt x="2032986" y="731520"/>
                  </a:lnTo>
                  <a:lnTo>
                    <a:pt x="1575786" y="1188720"/>
                  </a:lnTo>
                  <a:lnTo>
                    <a:pt x="1575786" y="960120"/>
                  </a:lnTo>
                  <a:lnTo>
                    <a:pt x="1422981" y="960120"/>
                  </a:lnTo>
                  <a:lnTo>
                    <a:pt x="1405554" y="1016261"/>
                  </a:lnTo>
                  <a:cubicBezTo>
                    <a:pt x="1294503" y="1278814"/>
                    <a:pt x="1034525" y="1463040"/>
                    <a:pt x="731520" y="1463040"/>
                  </a:cubicBezTo>
                  <a:cubicBezTo>
                    <a:pt x="327513" y="1463040"/>
                    <a:pt x="0" y="1135527"/>
                    <a:pt x="0" y="731520"/>
                  </a:cubicBezTo>
                  <a:cubicBezTo>
                    <a:pt x="0" y="327513"/>
                    <a:pt x="327513" y="0"/>
                    <a:pt x="731520" y="0"/>
                  </a:cubicBezTo>
                  <a:close/>
                </a:path>
              </a:pathLst>
            </a:custGeom>
            <a:noFill/>
            <a:ln w="19050">
              <a:solidFill>
                <a:srgbClr val="0A6A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6988535C-2771-1809-0D71-AC9A6E1B9E9D}"/>
                </a:ext>
              </a:extLst>
            </p:cNvPr>
            <p:cNvSpPr/>
            <p:nvPr/>
          </p:nvSpPr>
          <p:spPr>
            <a:xfrm>
              <a:off x="4028765" y="2601158"/>
              <a:ext cx="1233996" cy="1233996"/>
            </a:xfrm>
            <a:prstGeom prst="ellipse">
              <a:avLst/>
            </a:prstGeom>
            <a:solidFill>
              <a:srgbClr val="0A6A95">
                <a:alpha val="30000"/>
              </a:srgbClr>
            </a:solidFill>
            <a:ln>
              <a:noFill/>
            </a:ln>
            <a:effectLst>
              <a:outerShdw blurRad="203200" dist="381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1BD2CA8B-C9A7-E1F2-F170-935A3A3B6866}"/>
              </a:ext>
            </a:extLst>
          </p:cNvPr>
          <p:cNvGrpSpPr/>
          <p:nvPr/>
        </p:nvGrpSpPr>
        <p:grpSpPr>
          <a:xfrm>
            <a:off x="8696235" y="2277522"/>
            <a:ext cx="2032986" cy="1539877"/>
            <a:chOff x="5734976" y="2694772"/>
            <a:chExt cx="2032986" cy="1539877"/>
          </a:xfrm>
        </p:grpSpPr>
        <p:sp>
          <p:nvSpPr>
            <p:cNvPr id="30" name="Freeform: Shape 29">
              <a:extLst>
                <a:ext uri="{FF2B5EF4-FFF2-40B4-BE49-F238E27FC236}">
                  <a16:creationId xmlns:a16="http://schemas.microsoft.com/office/drawing/2014/main" id="{D265AB73-EDF4-A76B-C97F-C1961A898620}"/>
                </a:ext>
              </a:extLst>
            </p:cNvPr>
            <p:cNvSpPr/>
            <p:nvPr/>
          </p:nvSpPr>
          <p:spPr>
            <a:xfrm rot="18900000">
              <a:off x="5734976" y="2694772"/>
              <a:ext cx="2032986" cy="1463040"/>
            </a:xfrm>
            <a:custGeom>
              <a:avLst/>
              <a:gdLst>
                <a:gd name="connsiteX0" fmla="*/ 731520 w 2032986"/>
                <a:gd name="connsiteY0" fmla="*/ 0 h 1463040"/>
                <a:gd name="connsiteX1" fmla="*/ 1405554 w 2032986"/>
                <a:gd name="connsiteY1" fmla="*/ 446780 h 1463040"/>
                <a:gd name="connsiteX2" fmla="*/ 1422981 w 2032986"/>
                <a:gd name="connsiteY2" fmla="*/ 502920 h 1463040"/>
                <a:gd name="connsiteX3" fmla="*/ 1575786 w 2032986"/>
                <a:gd name="connsiteY3" fmla="*/ 502920 h 1463040"/>
                <a:gd name="connsiteX4" fmla="*/ 1575786 w 2032986"/>
                <a:gd name="connsiteY4" fmla="*/ 274320 h 1463040"/>
                <a:gd name="connsiteX5" fmla="*/ 2032986 w 2032986"/>
                <a:gd name="connsiteY5" fmla="*/ 731520 h 1463040"/>
                <a:gd name="connsiteX6" fmla="*/ 1575786 w 2032986"/>
                <a:gd name="connsiteY6" fmla="*/ 1188720 h 1463040"/>
                <a:gd name="connsiteX7" fmla="*/ 1575786 w 2032986"/>
                <a:gd name="connsiteY7" fmla="*/ 960120 h 1463040"/>
                <a:gd name="connsiteX8" fmla="*/ 1422981 w 2032986"/>
                <a:gd name="connsiteY8" fmla="*/ 960120 h 1463040"/>
                <a:gd name="connsiteX9" fmla="*/ 1405554 w 2032986"/>
                <a:gd name="connsiteY9" fmla="*/ 1016261 h 1463040"/>
                <a:gd name="connsiteX10" fmla="*/ 731520 w 2032986"/>
                <a:gd name="connsiteY10" fmla="*/ 1463040 h 1463040"/>
                <a:gd name="connsiteX11" fmla="*/ 0 w 2032986"/>
                <a:gd name="connsiteY11" fmla="*/ 731520 h 1463040"/>
                <a:gd name="connsiteX12" fmla="*/ 731520 w 2032986"/>
                <a:gd name="connsiteY12" fmla="*/ 0 h 1463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2986" h="1463040">
                  <a:moveTo>
                    <a:pt x="731520" y="0"/>
                  </a:moveTo>
                  <a:cubicBezTo>
                    <a:pt x="1034525" y="0"/>
                    <a:pt x="1294503" y="184226"/>
                    <a:pt x="1405554" y="446780"/>
                  </a:cubicBezTo>
                  <a:lnTo>
                    <a:pt x="1422981" y="502920"/>
                  </a:lnTo>
                  <a:lnTo>
                    <a:pt x="1575786" y="502920"/>
                  </a:lnTo>
                  <a:lnTo>
                    <a:pt x="1575786" y="274320"/>
                  </a:lnTo>
                  <a:lnTo>
                    <a:pt x="2032986" y="731520"/>
                  </a:lnTo>
                  <a:lnTo>
                    <a:pt x="1575786" y="1188720"/>
                  </a:lnTo>
                  <a:lnTo>
                    <a:pt x="1575786" y="960120"/>
                  </a:lnTo>
                  <a:lnTo>
                    <a:pt x="1422981" y="960120"/>
                  </a:lnTo>
                  <a:lnTo>
                    <a:pt x="1405554" y="1016261"/>
                  </a:lnTo>
                  <a:cubicBezTo>
                    <a:pt x="1294503" y="1278814"/>
                    <a:pt x="1034525" y="1463040"/>
                    <a:pt x="731520" y="1463040"/>
                  </a:cubicBezTo>
                  <a:cubicBezTo>
                    <a:pt x="327513" y="1463040"/>
                    <a:pt x="0" y="1135527"/>
                    <a:pt x="0" y="731520"/>
                  </a:cubicBezTo>
                  <a:cubicBezTo>
                    <a:pt x="0" y="327513"/>
                    <a:pt x="327513" y="0"/>
                    <a:pt x="731520" y="0"/>
                  </a:cubicBezTo>
                  <a:close/>
                </a:path>
              </a:pathLst>
            </a:custGeom>
            <a:noFill/>
            <a:ln w="19050">
              <a:solidFill>
                <a:srgbClr val="3DBEC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8A7FA618-62B6-8D42-0A34-99B67DAB1410}"/>
                </a:ext>
              </a:extLst>
            </p:cNvPr>
            <p:cNvSpPr/>
            <p:nvPr/>
          </p:nvSpPr>
          <p:spPr>
            <a:xfrm>
              <a:off x="5930284" y="3000653"/>
              <a:ext cx="1233996" cy="1233996"/>
            </a:xfrm>
            <a:prstGeom prst="ellipse">
              <a:avLst/>
            </a:prstGeom>
            <a:solidFill>
              <a:srgbClr val="3DBEC9">
                <a:alpha val="30000"/>
              </a:srgbClr>
            </a:solidFill>
            <a:ln>
              <a:noFill/>
            </a:ln>
            <a:effectLst>
              <a:outerShdw blurRad="203200" dist="381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BEFF6D94-6724-FD2D-8082-AE25A06C760A}"/>
              </a:ext>
            </a:extLst>
          </p:cNvPr>
          <p:cNvGrpSpPr/>
          <p:nvPr/>
        </p:nvGrpSpPr>
        <p:grpSpPr>
          <a:xfrm>
            <a:off x="3981244" y="2570102"/>
            <a:ext cx="307004" cy="307004"/>
            <a:chOff x="8889951" y="2760237"/>
            <a:chExt cx="402172" cy="402172"/>
          </a:xfrm>
          <a:solidFill>
            <a:schemeClr val="bg1">
              <a:alpha val="60000"/>
            </a:schemeClr>
          </a:solidFill>
        </p:grpSpPr>
        <p:sp>
          <p:nvSpPr>
            <p:cNvPr id="33" name="Freeform: Shape 32">
              <a:extLst>
                <a:ext uri="{FF2B5EF4-FFF2-40B4-BE49-F238E27FC236}">
                  <a16:creationId xmlns:a16="http://schemas.microsoft.com/office/drawing/2014/main" id="{772EDB4C-3578-7624-3225-9CAFFACB538E}"/>
                </a:ext>
              </a:extLst>
            </p:cNvPr>
            <p:cNvSpPr/>
            <p:nvPr/>
          </p:nvSpPr>
          <p:spPr>
            <a:xfrm>
              <a:off x="8889951" y="2760237"/>
              <a:ext cx="402172" cy="402172"/>
            </a:xfrm>
            <a:custGeom>
              <a:avLst/>
              <a:gdLst>
                <a:gd name="connsiteX0" fmla="*/ 35486 w 402171"/>
                <a:gd name="connsiteY0" fmla="*/ 0 h 402171"/>
                <a:gd name="connsiteX1" fmla="*/ 0 w 402171"/>
                <a:gd name="connsiteY1" fmla="*/ 0 h 402171"/>
                <a:gd name="connsiteX2" fmla="*/ 0 w 402171"/>
                <a:gd name="connsiteY2" fmla="*/ 402172 h 402171"/>
                <a:gd name="connsiteX3" fmla="*/ 402172 w 402171"/>
                <a:gd name="connsiteY3" fmla="*/ 402172 h 402171"/>
                <a:gd name="connsiteX4" fmla="*/ 402172 w 402171"/>
                <a:gd name="connsiteY4" fmla="*/ 366686 h 402171"/>
                <a:gd name="connsiteX5" fmla="*/ 35486 w 402171"/>
                <a:gd name="connsiteY5" fmla="*/ 366686 h 40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171" h="402171">
                  <a:moveTo>
                    <a:pt x="35486" y="0"/>
                  </a:moveTo>
                  <a:lnTo>
                    <a:pt x="0" y="0"/>
                  </a:lnTo>
                  <a:lnTo>
                    <a:pt x="0" y="402172"/>
                  </a:lnTo>
                  <a:lnTo>
                    <a:pt x="402172" y="402172"/>
                  </a:lnTo>
                  <a:lnTo>
                    <a:pt x="402172" y="366686"/>
                  </a:lnTo>
                  <a:lnTo>
                    <a:pt x="35486" y="366686"/>
                  </a:lnTo>
                  <a:close/>
                </a:path>
              </a:pathLst>
            </a:custGeom>
            <a:grpFill/>
            <a:ln w="5854"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49813EB8-55DA-104B-FFFA-23916E4770ED}"/>
                </a:ext>
              </a:extLst>
            </p:cNvPr>
            <p:cNvSpPr/>
            <p:nvPr/>
          </p:nvSpPr>
          <p:spPr>
            <a:xfrm>
              <a:off x="8960923" y="2884437"/>
              <a:ext cx="65057" cy="207000"/>
            </a:xfrm>
            <a:custGeom>
              <a:avLst/>
              <a:gdLst>
                <a:gd name="connsiteX0" fmla="*/ 0 w 65057"/>
                <a:gd name="connsiteY0" fmla="*/ 0 h 207000"/>
                <a:gd name="connsiteX1" fmla="*/ 65057 w 65057"/>
                <a:gd name="connsiteY1" fmla="*/ 0 h 207000"/>
                <a:gd name="connsiteX2" fmla="*/ 65057 w 65057"/>
                <a:gd name="connsiteY2" fmla="*/ 207000 h 207000"/>
                <a:gd name="connsiteX3" fmla="*/ 0 w 65057"/>
                <a:gd name="connsiteY3" fmla="*/ 207000 h 207000"/>
              </a:gdLst>
              <a:ahLst/>
              <a:cxnLst>
                <a:cxn ang="0">
                  <a:pos x="connsiteX0" y="connsiteY0"/>
                </a:cxn>
                <a:cxn ang="0">
                  <a:pos x="connsiteX1" y="connsiteY1"/>
                </a:cxn>
                <a:cxn ang="0">
                  <a:pos x="connsiteX2" y="connsiteY2"/>
                </a:cxn>
                <a:cxn ang="0">
                  <a:pos x="connsiteX3" y="connsiteY3"/>
                </a:cxn>
              </a:cxnLst>
              <a:rect l="l" t="t" r="r" b="b"/>
              <a:pathLst>
                <a:path w="65057" h="207000">
                  <a:moveTo>
                    <a:pt x="0" y="0"/>
                  </a:moveTo>
                  <a:lnTo>
                    <a:pt x="65057" y="0"/>
                  </a:lnTo>
                  <a:lnTo>
                    <a:pt x="65057" y="207000"/>
                  </a:lnTo>
                  <a:lnTo>
                    <a:pt x="0" y="207000"/>
                  </a:lnTo>
                  <a:close/>
                </a:path>
              </a:pathLst>
            </a:custGeom>
            <a:grpFill/>
            <a:ln w="5854"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7F4D817-E2DA-3AFF-F676-F3B9930BA411}"/>
                </a:ext>
              </a:extLst>
            </p:cNvPr>
            <p:cNvSpPr/>
            <p:nvPr/>
          </p:nvSpPr>
          <p:spPr>
            <a:xfrm>
              <a:off x="9049637" y="2760237"/>
              <a:ext cx="65057" cy="331200"/>
            </a:xfrm>
            <a:custGeom>
              <a:avLst/>
              <a:gdLst>
                <a:gd name="connsiteX0" fmla="*/ 0 w 65057"/>
                <a:gd name="connsiteY0" fmla="*/ 0 h 331200"/>
                <a:gd name="connsiteX1" fmla="*/ 65057 w 65057"/>
                <a:gd name="connsiteY1" fmla="*/ 0 h 331200"/>
                <a:gd name="connsiteX2" fmla="*/ 65057 w 65057"/>
                <a:gd name="connsiteY2" fmla="*/ 331200 h 331200"/>
                <a:gd name="connsiteX3" fmla="*/ 0 w 65057"/>
                <a:gd name="connsiteY3" fmla="*/ 331200 h 331200"/>
              </a:gdLst>
              <a:ahLst/>
              <a:cxnLst>
                <a:cxn ang="0">
                  <a:pos x="connsiteX0" y="connsiteY0"/>
                </a:cxn>
                <a:cxn ang="0">
                  <a:pos x="connsiteX1" y="connsiteY1"/>
                </a:cxn>
                <a:cxn ang="0">
                  <a:pos x="connsiteX2" y="connsiteY2"/>
                </a:cxn>
                <a:cxn ang="0">
                  <a:pos x="connsiteX3" y="connsiteY3"/>
                </a:cxn>
              </a:cxnLst>
              <a:rect l="l" t="t" r="r" b="b"/>
              <a:pathLst>
                <a:path w="65057" h="331200">
                  <a:moveTo>
                    <a:pt x="0" y="0"/>
                  </a:moveTo>
                  <a:lnTo>
                    <a:pt x="65057" y="0"/>
                  </a:lnTo>
                  <a:lnTo>
                    <a:pt x="65057" y="331200"/>
                  </a:lnTo>
                  <a:lnTo>
                    <a:pt x="0" y="331200"/>
                  </a:lnTo>
                  <a:close/>
                </a:path>
              </a:pathLst>
            </a:custGeom>
            <a:grpFill/>
            <a:ln w="585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163D80DF-99F4-368D-DD4E-A371B7B7017A}"/>
                </a:ext>
              </a:extLst>
            </p:cNvPr>
            <p:cNvSpPr/>
            <p:nvPr/>
          </p:nvSpPr>
          <p:spPr>
            <a:xfrm>
              <a:off x="9138351" y="2884437"/>
              <a:ext cx="65057" cy="207000"/>
            </a:xfrm>
            <a:custGeom>
              <a:avLst/>
              <a:gdLst>
                <a:gd name="connsiteX0" fmla="*/ 0 w 65057"/>
                <a:gd name="connsiteY0" fmla="*/ 0 h 207000"/>
                <a:gd name="connsiteX1" fmla="*/ 65057 w 65057"/>
                <a:gd name="connsiteY1" fmla="*/ 0 h 207000"/>
                <a:gd name="connsiteX2" fmla="*/ 65057 w 65057"/>
                <a:gd name="connsiteY2" fmla="*/ 207000 h 207000"/>
                <a:gd name="connsiteX3" fmla="*/ 0 w 65057"/>
                <a:gd name="connsiteY3" fmla="*/ 207000 h 207000"/>
              </a:gdLst>
              <a:ahLst/>
              <a:cxnLst>
                <a:cxn ang="0">
                  <a:pos x="connsiteX0" y="connsiteY0"/>
                </a:cxn>
                <a:cxn ang="0">
                  <a:pos x="connsiteX1" y="connsiteY1"/>
                </a:cxn>
                <a:cxn ang="0">
                  <a:pos x="connsiteX2" y="connsiteY2"/>
                </a:cxn>
                <a:cxn ang="0">
                  <a:pos x="connsiteX3" y="connsiteY3"/>
                </a:cxn>
              </a:cxnLst>
              <a:rect l="l" t="t" r="r" b="b"/>
              <a:pathLst>
                <a:path w="65057" h="207000">
                  <a:moveTo>
                    <a:pt x="0" y="0"/>
                  </a:moveTo>
                  <a:lnTo>
                    <a:pt x="65057" y="0"/>
                  </a:lnTo>
                  <a:lnTo>
                    <a:pt x="65057" y="207000"/>
                  </a:lnTo>
                  <a:lnTo>
                    <a:pt x="0" y="207000"/>
                  </a:lnTo>
                  <a:close/>
                </a:path>
              </a:pathLst>
            </a:custGeom>
            <a:grpFill/>
            <a:ln w="585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19E34EAA-429B-E2A4-17F0-257B52F1C7C0}"/>
                </a:ext>
              </a:extLst>
            </p:cNvPr>
            <p:cNvSpPr/>
            <p:nvPr/>
          </p:nvSpPr>
          <p:spPr>
            <a:xfrm>
              <a:off x="9227066" y="2984980"/>
              <a:ext cx="65057" cy="106457"/>
            </a:xfrm>
            <a:custGeom>
              <a:avLst/>
              <a:gdLst>
                <a:gd name="connsiteX0" fmla="*/ 0 w 65057"/>
                <a:gd name="connsiteY0" fmla="*/ 0 h 106457"/>
                <a:gd name="connsiteX1" fmla="*/ 65057 w 65057"/>
                <a:gd name="connsiteY1" fmla="*/ 0 h 106457"/>
                <a:gd name="connsiteX2" fmla="*/ 65057 w 65057"/>
                <a:gd name="connsiteY2" fmla="*/ 106457 h 106457"/>
                <a:gd name="connsiteX3" fmla="*/ 0 w 65057"/>
                <a:gd name="connsiteY3" fmla="*/ 106457 h 106457"/>
              </a:gdLst>
              <a:ahLst/>
              <a:cxnLst>
                <a:cxn ang="0">
                  <a:pos x="connsiteX0" y="connsiteY0"/>
                </a:cxn>
                <a:cxn ang="0">
                  <a:pos x="connsiteX1" y="connsiteY1"/>
                </a:cxn>
                <a:cxn ang="0">
                  <a:pos x="connsiteX2" y="connsiteY2"/>
                </a:cxn>
                <a:cxn ang="0">
                  <a:pos x="connsiteX3" y="connsiteY3"/>
                </a:cxn>
              </a:cxnLst>
              <a:rect l="l" t="t" r="r" b="b"/>
              <a:pathLst>
                <a:path w="65057" h="106457">
                  <a:moveTo>
                    <a:pt x="0" y="0"/>
                  </a:moveTo>
                  <a:lnTo>
                    <a:pt x="65057" y="0"/>
                  </a:lnTo>
                  <a:lnTo>
                    <a:pt x="65057" y="106457"/>
                  </a:lnTo>
                  <a:lnTo>
                    <a:pt x="0" y="106457"/>
                  </a:lnTo>
                  <a:close/>
                </a:path>
              </a:pathLst>
            </a:custGeom>
            <a:grpFill/>
            <a:ln w="5854" cap="flat">
              <a:noFill/>
              <a:prstDash val="solid"/>
              <a:miter/>
            </a:ln>
          </p:spPr>
          <p:txBody>
            <a:bodyPr rtlCol="0" anchor="ctr"/>
            <a:lstStyle/>
            <a:p>
              <a:endParaRPr lang="en-US"/>
            </a:p>
          </p:txBody>
        </p:sp>
      </p:grpSp>
      <p:grpSp>
        <p:nvGrpSpPr>
          <p:cNvPr id="38" name="Group 37">
            <a:extLst>
              <a:ext uri="{FF2B5EF4-FFF2-40B4-BE49-F238E27FC236}">
                <a16:creationId xmlns:a16="http://schemas.microsoft.com/office/drawing/2014/main" id="{24808747-A225-BCCF-19EA-C865DE57E7EB}"/>
              </a:ext>
            </a:extLst>
          </p:cNvPr>
          <p:cNvGrpSpPr/>
          <p:nvPr/>
        </p:nvGrpSpPr>
        <p:grpSpPr>
          <a:xfrm>
            <a:off x="1419357" y="4036751"/>
            <a:ext cx="1813078" cy="825391"/>
            <a:chOff x="1419357" y="4036751"/>
            <a:chExt cx="1813078" cy="825391"/>
          </a:xfrm>
        </p:grpSpPr>
        <p:sp>
          <p:nvSpPr>
            <p:cNvPr id="39" name="Rectangle 38">
              <a:extLst>
                <a:ext uri="{FF2B5EF4-FFF2-40B4-BE49-F238E27FC236}">
                  <a16:creationId xmlns:a16="http://schemas.microsoft.com/office/drawing/2014/main" id="{A844A153-0612-313D-9846-BAB815464269}"/>
                </a:ext>
              </a:extLst>
            </p:cNvPr>
            <p:cNvSpPr/>
            <p:nvPr/>
          </p:nvSpPr>
          <p:spPr>
            <a:xfrm>
              <a:off x="1630405" y="4036751"/>
              <a:ext cx="1428596" cy="307777"/>
            </a:xfrm>
            <a:prstGeom prst="rect">
              <a:avLst/>
            </a:prstGeom>
          </p:spPr>
          <p:txBody>
            <a:bodyPr wrap="none">
              <a:spAutoFit/>
            </a:bodyPr>
            <a:lstStyle/>
            <a:p>
              <a:r>
                <a:rPr lang="en-US" sz="1400" b="1" i="0" dirty="0">
                  <a:solidFill>
                    <a:srgbClr val="FBB23F"/>
                  </a:solidFill>
                  <a:effectLst/>
                  <a:latin typeface="Montserrat" panose="00000500000000000000" pitchFamily="50" charset="0"/>
                  <a:ea typeface="Roboto" pitchFamily="2" charset="0"/>
                </a:rPr>
                <a:t>Lorem Ipsum</a:t>
              </a:r>
              <a:endParaRPr lang="en-US" sz="1400" dirty="0">
                <a:solidFill>
                  <a:srgbClr val="FBB23F"/>
                </a:solidFill>
                <a:latin typeface="Montserrat" panose="00000500000000000000" pitchFamily="50" charset="0"/>
                <a:ea typeface="Roboto" pitchFamily="2" charset="0"/>
              </a:endParaRPr>
            </a:p>
          </p:txBody>
        </p:sp>
        <p:sp>
          <p:nvSpPr>
            <p:cNvPr id="40" name="Rectangle 39">
              <a:extLst>
                <a:ext uri="{FF2B5EF4-FFF2-40B4-BE49-F238E27FC236}">
                  <a16:creationId xmlns:a16="http://schemas.microsoft.com/office/drawing/2014/main" id="{5CF4E66F-031D-D46D-8E45-D6D2F60D67A8}"/>
                </a:ext>
              </a:extLst>
            </p:cNvPr>
            <p:cNvSpPr/>
            <p:nvPr/>
          </p:nvSpPr>
          <p:spPr>
            <a:xfrm>
              <a:off x="1419357" y="4285061"/>
              <a:ext cx="1813078" cy="577081"/>
            </a:xfrm>
            <a:prstGeom prst="rect">
              <a:avLst/>
            </a:prstGeom>
          </p:spPr>
          <p:txBody>
            <a:bodyPr wrap="square">
              <a:spAutoFit/>
            </a:bodyPr>
            <a:lstStyle/>
            <a:p>
              <a:pPr algn="ctr"/>
              <a:r>
                <a:rPr lang="en-US" sz="1050" i="0" dirty="0">
                  <a:solidFill>
                    <a:schemeClr val="bg1">
                      <a:lumMod val="75000"/>
                    </a:schemeClr>
                  </a:solidFill>
                  <a:effectLst/>
                  <a:latin typeface="Montserrat" panose="00000500000000000000" pitchFamily="50" charset="0"/>
                  <a:ea typeface="Roboto Light" panose="02000000000000000000" pitchFamily="2" charset="0"/>
                </a:rPr>
                <a:t>Lorem Ipsum is simply dummy text of the printing and typeset</a:t>
              </a:r>
              <a:endParaRPr lang="en-US" sz="1050" dirty="0">
                <a:solidFill>
                  <a:schemeClr val="bg1">
                    <a:lumMod val="75000"/>
                  </a:schemeClr>
                </a:solidFill>
                <a:latin typeface="Montserrat" panose="00000500000000000000" pitchFamily="50" charset="0"/>
                <a:ea typeface="Roboto Light" panose="02000000000000000000" pitchFamily="2" charset="0"/>
              </a:endParaRPr>
            </a:p>
          </p:txBody>
        </p:sp>
      </p:grpSp>
      <p:grpSp>
        <p:nvGrpSpPr>
          <p:cNvPr id="41" name="Group 40">
            <a:extLst>
              <a:ext uri="{FF2B5EF4-FFF2-40B4-BE49-F238E27FC236}">
                <a16:creationId xmlns:a16="http://schemas.microsoft.com/office/drawing/2014/main" id="{B01D730B-6B12-E422-E1B1-1AC776AA884C}"/>
              </a:ext>
            </a:extLst>
          </p:cNvPr>
          <p:cNvGrpSpPr/>
          <p:nvPr/>
        </p:nvGrpSpPr>
        <p:grpSpPr>
          <a:xfrm>
            <a:off x="2156269" y="2991913"/>
            <a:ext cx="271402" cy="438416"/>
            <a:chOff x="5590967" y="2648114"/>
            <a:chExt cx="409340" cy="661241"/>
          </a:xfrm>
          <a:solidFill>
            <a:schemeClr val="bg1">
              <a:alpha val="60000"/>
            </a:schemeClr>
          </a:solidFill>
        </p:grpSpPr>
        <p:sp>
          <p:nvSpPr>
            <p:cNvPr id="42" name="Freeform: Shape 41">
              <a:extLst>
                <a:ext uri="{FF2B5EF4-FFF2-40B4-BE49-F238E27FC236}">
                  <a16:creationId xmlns:a16="http://schemas.microsoft.com/office/drawing/2014/main" id="{133876BC-13C0-6EAA-6485-35955B774056}"/>
                </a:ext>
              </a:extLst>
            </p:cNvPr>
            <p:cNvSpPr/>
            <p:nvPr/>
          </p:nvSpPr>
          <p:spPr>
            <a:xfrm>
              <a:off x="5693302" y="3104685"/>
              <a:ext cx="204670" cy="47232"/>
            </a:xfrm>
            <a:custGeom>
              <a:avLst/>
              <a:gdLst>
                <a:gd name="connsiteX0" fmla="*/ 23616 w 204669"/>
                <a:gd name="connsiteY0" fmla="*/ 0 h 47231"/>
                <a:gd name="connsiteX1" fmla="*/ 181054 w 204669"/>
                <a:gd name="connsiteY1" fmla="*/ 0 h 47231"/>
                <a:gd name="connsiteX2" fmla="*/ 204670 w 204669"/>
                <a:gd name="connsiteY2" fmla="*/ 23616 h 47231"/>
                <a:gd name="connsiteX3" fmla="*/ 181054 w 204669"/>
                <a:gd name="connsiteY3" fmla="*/ 47232 h 47231"/>
                <a:gd name="connsiteX4" fmla="*/ 23616 w 204669"/>
                <a:gd name="connsiteY4" fmla="*/ 47232 h 47231"/>
                <a:gd name="connsiteX5" fmla="*/ 0 w 204669"/>
                <a:gd name="connsiteY5" fmla="*/ 23616 h 47231"/>
                <a:gd name="connsiteX6" fmla="*/ 23616 w 204669"/>
                <a:gd name="connsiteY6" fmla="*/ 0 h 4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669" h="47231">
                  <a:moveTo>
                    <a:pt x="23616" y="0"/>
                  </a:moveTo>
                  <a:lnTo>
                    <a:pt x="181054" y="0"/>
                  </a:lnTo>
                  <a:cubicBezTo>
                    <a:pt x="194436" y="0"/>
                    <a:pt x="204670" y="10234"/>
                    <a:pt x="204670" y="23616"/>
                  </a:cubicBezTo>
                  <a:cubicBezTo>
                    <a:pt x="204670" y="36998"/>
                    <a:pt x="194436" y="47232"/>
                    <a:pt x="181054" y="47232"/>
                  </a:cubicBezTo>
                  <a:lnTo>
                    <a:pt x="23616" y="47232"/>
                  </a:lnTo>
                  <a:cubicBezTo>
                    <a:pt x="10233" y="47232"/>
                    <a:pt x="0" y="36998"/>
                    <a:pt x="0" y="23616"/>
                  </a:cubicBezTo>
                  <a:cubicBezTo>
                    <a:pt x="0" y="10234"/>
                    <a:pt x="10233" y="0"/>
                    <a:pt x="23616" y="0"/>
                  </a:cubicBezTo>
                  <a:close/>
                </a:path>
              </a:pathLst>
            </a:custGeom>
            <a:grpFill/>
            <a:ln w="7838"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E3B78DC5-A384-A794-79B2-CB326165125F}"/>
                </a:ext>
              </a:extLst>
            </p:cNvPr>
            <p:cNvSpPr/>
            <p:nvPr/>
          </p:nvSpPr>
          <p:spPr>
            <a:xfrm>
              <a:off x="5693302" y="3183404"/>
              <a:ext cx="204670" cy="47232"/>
            </a:xfrm>
            <a:custGeom>
              <a:avLst/>
              <a:gdLst>
                <a:gd name="connsiteX0" fmla="*/ 23616 w 204669"/>
                <a:gd name="connsiteY0" fmla="*/ 0 h 47231"/>
                <a:gd name="connsiteX1" fmla="*/ 181054 w 204669"/>
                <a:gd name="connsiteY1" fmla="*/ 0 h 47231"/>
                <a:gd name="connsiteX2" fmla="*/ 204670 w 204669"/>
                <a:gd name="connsiteY2" fmla="*/ 23616 h 47231"/>
                <a:gd name="connsiteX3" fmla="*/ 181054 w 204669"/>
                <a:gd name="connsiteY3" fmla="*/ 47232 h 47231"/>
                <a:gd name="connsiteX4" fmla="*/ 23616 w 204669"/>
                <a:gd name="connsiteY4" fmla="*/ 47232 h 47231"/>
                <a:gd name="connsiteX5" fmla="*/ 0 w 204669"/>
                <a:gd name="connsiteY5" fmla="*/ 23616 h 47231"/>
                <a:gd name="connsiteX6" fmla="*/ 23616 w 204669"/>
                <a:gd name="connsiteY6" fmla="*/ 0 h 4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669" h="47231">
                  <a:moveTo>
                    <a:pt x="23616" y="0"/>
                  </a:moveTo>
                  <a:lnTo>
                    <a:pt x="181054" y="0"/>
                  </a:lnTo>
                  <a:cubicBezTo>
                    <a:pt x="194436" y="0"/>
                    <a:pt x="204670" y="10234"/>
                    <a:pt x="204670" y="23616"/>
                  </a:cubicBezTo>
                  <a:cubicBezTo>
                    <a:pt x="204670" y="36998"/>
                    <a:pt x="194436" y="47232"/>
                    <a:pt x="181054" y="47232"/>
                  </a:cubicBezTo>
                  <a:lnTo>
                    <a:pt x="23616" y="47232"/>
                  </a:lnTo>
                  <a:cubicBezTo>
                    <a:pt x="10233" y="47232"/>
                    <a:pt x="0" y="36998"/>
                    <a:pt x="0" y="23616"/>
                  </a:cubicBezTo>
                  <a:cubicBezTo>
                    <a:pt x="0" y="10234"/>
                    <a:pt x="10233" y="0"/>
                    <a:pt x="23616" y="0"/>
                  </a:cubicBezTo>
                  <a:close/>
                </a:path>
              </a:pathLst>
            </a:custGeom>
            <a:grpFill/>
            <a:ln w="7838"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3221CFC0-370A-9FCA-44AD-FD49EDAC16F5}"/>
                </a:ext>
              </a:extLst>
            </p:cNvPr>
            <p:cNvSpPr/>
            <p:nvPr/>
          </p:nvSpPr>
          <p:spPr>
            <a:xfrm>
              <a:off x="5744470" y="3262123"/>
              <a:ext cx="102335" cy="47232"/>
            </a:xfrm>
            <a:custGeom>
              <a:avLst/>
              <a:gdLst>
                <a:gd name="connsiteX0" fmla="*/ 0 w 102334"/>
                <a:gd name="connsiteY0" fmla="*/ 0 h 47231"/>
                <a:gd name="connsiteX1" fmla="*/ 51167 w 102334"/>
                <a:gd name="connsiteY1" fmla="*/ 47232 h 47231"/>
                <a:gd name="connsiteX2" fmla="*/ 102335 w 102334"/>
                <a:gd name="connsiteY2" fmla="*/ 0 h 47231"/>
                <a:gd name="connsiteX3" fmla="*/ 0 w 102334"/>
                <a:gd name="connsiteY3" fmla="*/ 0 h 47231"/>
              </a:gdLst>
              <a:ahLst/>
              <a:cxnLst>
                <a:cxn ang="0">
                  <a:pos x="connsiteX0" y="connsiteY0"/>
                </a:cxn>
                <a:cxn ang="0">
                  <a:pos x="connsiteX1" y="connsiteY1"/>
                </a:cxn>
                <a:cxn ang="0">
                  <a:pos x="connsiteX2" y="connsiteY2"/>
                </a:cxn>
                <a:cxn ang="0">
                  <a:pos x="connsiteX3" y="connsiteY3"/>
                </a:cxn>
              </a:cxnLst>
              <a:rect l="l" t="t" r="r" b="b"/>
              <a:pathLst>
                <a:path w="102334" h="47231">
                  <a:moveTo>
                    <a:pt x="0" y="0"/>
                  </a:moveTo>
                  <a:cubicBezTo>
                    <a:pt x="2362" y="26765"/>
                    <a:pt x="24403" y="47232"/>
                    <a:pt x="51167" y="47232"/>
                  </a:cubicBezTo>
                  <a:cubicBezTo>
                    <a:pt x="77932" y="47232"/>
                    <a:pt x="99973" y="26765"/>
                    <a:pt x="102335" y="0"/>
                  </a:cubicBezTo>
                  <a:lnTo>
                    <a:pt x="0" y="0"/>
                  </a:lnTo>
                  <a:close/>
                </a:path>
              </a:pathLst>
            </a:custGeom>
            <a:grpFill/>
            <a:ln w="7838"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3662AA58-EBB7-8385-D317-70B7F0DEC16A}"/>
                </a:ext>
              </a:extLst>
            </p:cNvPr>
            <p:cNvSpPr/>
            <p:nvPr/>
          </p:nvSpPr>
          <p:spPr>
            <a:xfrm>
              <a:off x="5590967" y="2648114"/>
              <a:ext cx="409340" cy="425084"/>
            </a:xfrm>
            <a:custGeom>
              <a:avLst/>
              <a:gdLst>
                <a:gd name="connsiteX0" fmla="*/ 204670 w 409339"/>
                <a:gd name="connsiteY0" fmla="*/ 0 h 425083"/>
                <a:gd name="connsiteX1" fmla="*/ 204670 w 409339"/>
                <a:gd name="connsiteY1" fmla="*/ 0 h 425083"/>
                <a:gd name="connsiteX2" fmla="*/ 204670 w 409339"/>
                <a:gd name="connsiteY2" fmla="*/ 0 h 425083"/>
                <a:gd name="connsiteX3" fmla="*/ 0 w 409339"/>
                <a:gd name="connsiteY3" fmla="*/ 202308 h 425083"/>
                <a:gd name="connsiteX4" fmla="*/ 0 w 409339"/>
                <a:gd name="connsiteY4" fmla="*/ 209393 h 425083"/>
                <a:gd name="connsiteX5" fmla="*/ 14169 w 409339"/>
                <a:gd name="connsiteY5" fmla="*/ 280240 h 425083"/>
                <a:gd name="connsiteX6" fmla="*/ 49593 w 409339"/>
                <a:gd name="connsiteY6" fmla="*/ 338492 h 425083"/>
                <a:gd name="connsiteX7" fmla="*/ 97612 w 409339"/>
                <a:gd name="connsiteY7" fmla="*/ 416424 h 425083"/>
                <a:gd name="connsiteX8" fmla="*/ 111781 w 409339"/>
                <a:gd name="connsiteY8" fmla="*/ 425084 h 425083"/>
                <a:gd name="connsiteX9" fmla="*/ 297558 w 409339"/>
                <a:gd name="connsiteY9" fmla="*/ 425084 h 425083"/>
                <a:gd name="connsiteX10" fmla="*/ 311728 w 409339"/>
                <a:gd name="connsiteY10" fmla="*/ 416424 h 425083"/>
                <a:gd name="connsiteX11" fmla="*/ 359747 w 409339"/>
                <a:gd name="connsiteY11" fmla="*/ 338492 h 425083"/>
                <a:gd name="connsiteX12" fmla="*/ 395170 w 409339"/>
                <a:gd name="connsiteY12" fmla="*/ 280240 h 425083"/>
                <a:gd name="connsiteX13" fmla="*/ 409340 w 409339"/>
                <a:gd name="connsiteY13" fmla="*/ 209393 h 425083"/>
                <a:gd name="connsiteX14" fmla="*/ 409340 w 409339"/>
                <a:gd name="connsiteY14" fmla="*/ 202308 h 425083"/>
                <a:gd name="connsiteX15" fmla="*/ 204670 w 409339"/>
                <a:gd name="connsiteY15" fmla="*/ 0 h 425083"/>
                <a:gd name="connsiteX16" fmla="*/ 362108 w 409339"/>
                <a:gd name="connsiteY16" fmla="*/ 208606 h 425083"/>
                <a:gd name="connsiteX17" fmla="*/ 351087 w 409339"/>
                <a:gd name="connsiteY17" fmla="*/ 263709 h 425083"/>
                <a:gd name="connsiteX18" fmla="*/ 324323 w 409339"/>
                <a:gd name="connsiteY18" fmla="*/ 307005 h 425083"/>
                <a:gd name="connsiteX19" fmla="*/ 278666 w 409339"/>
                <a:gd name="connsiteY19" fmla="*/ 377852 h 425083"/>
                <a:gd name="connsiteX20" fmla="*/ 204670 w 409339"/>
                <a:gd name="connsiteY20" fmla="*/ 377852 h 425083"/>
                <a:gd name="connsiteX21" fmla="*/ 131461 w 409339"/>
                <a:gd name="connsiteY21" fmla="*/ 377852 h 425083"/>
                <a:gd name="connsiteX22" fmla="*/ 85804 w 409339"/>
                <a:gd name="connsiteY22" fmla="*/ 307005 h 425083"/>
                <a:gd name="connsiteX23" fmla="*/ 59039 w 409339"/>
                <a:gd name="connsiteY23" fmla="*/ 263709 h 425083"/>
                <a:gd name="connsiteX24" fmla="*/ 48019 w 409339"/>
                <a:gd name="connsiteY24" fmla="*/ 208606 h 425083"/>
                <a:gd name="connsiteX25" fmla="*/ 48019 w 409339"/>
                <a:gd name="connsiteY25" fmla="*/ 202308 h 425083"/>
                <a:gd name="connsiteX26" fmla="*/ 205457 w 409339"/>
                <a:gd name="connsiteY26" fmla="*/ 46444 h 425083"/>
                <a:gd name="connsiteX27" fmla="*/ 205457 w 409339"/>
                <a:gd name="connsiteY27" fmla="*/ 46444 h 425083"/>
                <a:gd name="connsiteX28" fmla="*/ 205457 w 409339"/>
                <a:gd name="connsiteY28" fmla="*/ 46444 h 425083"/>
                <a:gd name="connsiteX29" fmla="*/ 205457 w 409339"/>
                <a:gd name="connsiteY29" fmla="*/ 46444 h 425083"/>
                <a:gd name="connsiteX30" fmla="*/ 205457 w 409339"/>
                <a:gd name="connsiteY30" fmla="*/ 46444 h 425083"/>
                <a:gd name="connsiteX31" fmla="*/ 205457 w 409339"/>
                <a:gd name="connsiteY31" fmla="*/ 46444 h 425083"/>
                <a:gd name="connsiteX32" fmla="*/ 205457 w 409339"/>
                <a:gd name="connsiteY32" fmla="*/ 46444 h 425083"/>
                <a:gd name="connsiteX33" fmla="*/ 362895 w 409339"/>
                <a:gd name="connsiteY33" fmla="*/ 202308 h 425083"/>
                <a:gd name="connsiteX34" fmla="*/ 362895 w 409339"/>
                <a:gd name="connsiteY34" fmla="*/ 208606 h 425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09339" h="425083">
                  <a:moveTo>
                    <a:pt x="204670" y="0"/>
                  </a:moveTo>
                  <a:cubicBezTo>
                    <a:pt x="204670" y="0"/>
                    <a:pt x="204670" y="0"/>
                    <a:pt x="204670" y="0"/>
                  </a:cubicBezTo>
                  <a:cubicBezTo>
                    <a:pt x="204670" y="0"/>
                    <a:pt x="204670" y="0"/>
                    <a:pt x="204670" y="0"/>
                  </a:cubicBezTo>
                  <a:cubicBezTo>
                    <a:pt x="92889" y="787"/>
                    <a:pt x="2362" y="90527"/>
                    <a:pt x="0" y="202308"/>
                  </a:cubicBezTo>
                  <a:lnTo>
                    <a:pt x="0" y="209393"/>
                  </a:lnTo>
                  <a:cubicBezTo>
                    <a:pt x="787" y="233796"/>
                    <a:pt x="5510" y="257412"/>
                    <a:pt x="14169" y="280240"/>
                  </a:cubicBezTo>
                  <a:cubicBezTo>
                    <a:pt x="22829" y="301494"/>
                    <a:pt x="34636" y="321174"/>
                    <a:pt x="49593" y="338492"/>
                  </a:cubicBezTo>
                  <a:cubicBezTo>
                    <a:pt x="68486" y="358959"/>
                    <a:pt x="88953" y="399106"/>
                    <a:pt x="97612" y="416424"/>
                  </a:cubicBezTo>
                  <a:cubicBezTo>
                    <a:pt x="99973" y="421935"/>
                    <a:pt x="105484" y="425084"/>
                    <a:pt x="111781" y="425084"/>
                  </a:cubicBezTo>
                  <a:lnTo>
                    <a:pt x="297558" y="425084"/>
                  </a:lnTo>
                  <a:cubicBezTo>
                    <a:pt x="303856" y="425084"/>
                    <a:pt x="309366" y="421935"/>
                    <a:pt x="311728" y="416424"/>
                  </a:cubicBezTo>
                  <a:cubicBezTo>
                    <a:pt x="320387" y="399106"/>
                    <a:pt x="340854" y="358959"/>
                    <a:pt x="359747" y="338492"/>
                  </a:cubicBezTo>
                  <a:cubicBezTo>
                    <a:pt x="374703" y="321174"/>
                    <a:pt x="387298" y="301494"/>
                    <a:pt x="395170" y="280240"/>
                  </a:cubicBezTo>
                  <a:cubicBezTo>
                    <a:pt x="403829" y="257412"/>
                    <a:pt x="408553" y="233796"/>
                    <a:pt x="409340" y="209393"/>
                  </a:cubicBezTo>
                  <a:lnTo>
                    <a:pt x="409340" y="202308"/>
                  </a:lnTo>
                  <a:cubicBezTo>
                    <a:pt x="406978" y="90527"/>
                    <a:pt x="316451" y="787"/>
                    <a:pt x="204670" y="0"/>
                  </a:cubicBezTo>
                  <a:close/>
                  <a:moveTo>
                    <a:pt x="362108" y="208606"/>
                  </a:moveTo>
                  <a:cubicBezTo>
                    <a:pt x="361321" y="227498"/>
                    <a:pt x="357385" y="246391"/>
                    <a:pt x="351087" y="263709"/>
                  </a:cubicBezTo>
                  <a:cubicBezTo>
                    <a:pt x="344790" y="279453"/>
                    <a:pt x="336131" y="294410"/>
                    <a:pt x="324323" y="307005"/>
                  </a:cubicBezTo>
                  <a:cubicBezTo>
                    <a:pt x="306218" y="329046"/>
                    <a:pt x="290474" y="352662"/>
                    <a:pt x="278666" y="377852"/>
                  </a:cubicBezTo>
                  <a:lnTo>
                    <a:pt x="204670" y="377852"/>
                  </a:lnTo>
                  <a:lnTo>
                    <a:pt x="131461" y="377852"/>
                  </a:lnTo>
                  <a:cubicBezTo>
                    <a:pt x="118866" y="352662"/>
                    <a:pt x="103122" y="329046"/>
                    <a:pt x="85804" y="307005"/>
                  </a:cubicBezTo>
                  <a:cubicBezTo>
                    <a:pt x="74783" y="294410"/>
                    <a:pt x="65337" y="279453"/>
                    <a:pt x="59039" y="263709"/>
                  </a:cubicBezTo>
                  <a:cubicBezTo>
                    <a:pt x="51955" y="246391"/>
                    <a:pt x="48806" y="227498"/>
                    <a:pt x="48019" y="208606"/>
                  </a:cubicBezTo>
                  <a:lnTo>
                    <a:pt x="48019" y="202308"/>
                  </a:lnTo>
                  <a:cubicBezTo>
                    <a:pt x="49593" y="116504"/>
                    <a:pt x="119653" y="47232"/>
                    <a:pt x="205457" y="46444"/>
                  </a:cubicBezTo>
                  <a:lnTo>
                    <a:pt x="205457" y="46444"/>
                  </a:lnTo>
                  <a:lnTo>
                    <a:pt x="205457" y="46444"/>
                  </a:lnTo>
                  <a:cubicBezTo>
                    <a:pt x="205457" y="46444"/>
                    <a:pt x="205457" y="46444"/>
                    <a:pt x="205457" y="46444"/>
                  </a:cubicBezTo>
                  <a:cubicBezTo>
                    <a:pt x="205457" y="46444"/>
                    <a:pt x="205457" y="46444"/>
                    <a:pt x="205457" y="46444"/>
                  </a:cubicBezTo>
                  <a:lnTo>
                    <a:pt x="205457" y="46444"/>
                  </a:lnTo>
                  <a:lnTo>
                    <a:pt x="205457" y="46444"/>
                  </a:lnTo>
                  <a:cubicBezTo>
                    <a:pt x="291261" y="47232"/>
                    <a:pt x="361321" y="115717"/>
                    <a:pt x="362895" y="202308"/>
                  </a:cubicBezTo>
                  <a:lnTo>
                    <a:pt x="362895" y="208606"/>
                  </a:lnTo>
                  <a:close/>
                </a:path>
              </a:pathLst>
            </a:custGeom>
            <a:grpFill/>
            <a:ln w="7838" cap="flat">
              <a:noFill/>
              <a:prstDash val="solid"/>
              <a:miter/>
            </a:ln>
          </p:spPr>
          <p:txBody>
            <a:bodyPr rtlCol="0" anchor="ctr"/>
            <a:lstStyle/>
            <a:p>
              <a:endParaRPr lang="en-US" dirty="0"/>
            </a:p>
          </p:txBody>
        </p:sp>
      </p:grpSp>
      <p:pic>
        <p:nvPicPr>
          <p:cNvPr id="46" name="Graphic 45" descr="Circles with arrows">
            <a:extLst>
              <a:ext uri="{FF2B5EF4-FFF2-40B4-BE49-F238E27FC236}">
                <a16:creationId xmlns:a16="http://schemas.microsoft.com/office/drawing/2014/main" id="{2AF4F0B3-E619-DA6C-7531-567A734E1AC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256897" y="2972873"/>
            <a:ext cx="484544" cy="484544"/>
          </a:xfrm>
          <a:prstGeom prst="rect">
            <a:avLst/>
          </a:prstGeom>
        </p:spPr>
      </p:pic>
      <p:pic>
        <p:nvPicPr>
          <p:cNvPr id="47" name="Graphic 46" descr="Lock">
            <a:extLst>
              <a:ext uri="{FF2B5EF4-FFF2-40B4-BE49-F238E27FC236}">
                <a16:creationId xmlns:a16="http://schemas.microsoft.com/office/drawing/2014/main" id="{DC566883-D4D1-1669-441A-5AB70D15137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634367" y="2917107"/>
            <a:ext cx="532625" cy="532625"/>
          </a:xfrm>
          <a:prstGeom prst="rect">
            <a:avLst/>
          </a:prstGeom>
        </p:spPr>
      </p:pic>
      <p:pic>
        <p:nvPicPr>
          <p:cNvPr id="48" name="Graphic 47" descr="Cloud Computing">
            <a:extLst>
              <a:ext uri="{FF2B5EF4-FFF2-40B4-BE49-F238E27FC236}">
                <a16:creationId xmlns:a16="http://schemas.microsoft.com/office/drawing/2014/main" id="{3FB7244E-7061-8D3B-3B76-DDCFD99398D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456712" y="2479126"/>
            <a:ext cx="519269" cy="519269"/>
          </a:xfrm>
          <a:prstGeom prst="rect">
            <a:avLst/>
          </a:prstGeom>
        </p:spPr>
      </p:pic>
      <p:sp>
        <p:nvSpPr>
          <p:cNvPr id="49" name="TextBox 48">
            <a:extLst>
              <a:ext uri="{FF2B5EF4-FFF2-40B4-BE49-F238E27FC236}">
                <a16:creationId xmlns:a16="http://schemas.microsoft.com/office/drawing/2014/main" id="{842CDACF-5FC6-CF80-719C-D320E7D3BD2D}"/>
              </a:ext>
            </a:extLst>
          </p:cNvPr>
          <p:cNvSpPr txBox="1"/>
          <p:nvPr/>
        </p:nvSpPr>
        <p:spPr>
          <a:xfrm>
            <a:off x="2772990" y="2363526"/>
            <a:ext cx="420624" cy="338554"/>
          </a:xfrm>
          <a:prstGeom prst="rect">
            <a:avLst/>
          </a:prstGeom>
          <a:noFill/>
        </p:spPr>
        <p:txBody>
          <a:bodyPr wrap="square" rtlCol="0">
            <a:spAutoFit/>
          </a:bodyPr>
          <a:lstStyle/>
          <a:p>
            <a:r>
              <a:rPr lang="en-US" sz="1600" b="1" dirty="0">
                <a:solidFill>
                  <a:schemeClr val="bg1"/>
                </a:solidFill>
                <a:latin typeface="Montserrat" panose="00000500000000000000" pitchFamily="50" charset="0"/>
              </a:rPr>
              <a:t>01</a:t>
            </a:r>
          </a:p>
        </p:txBody>
      </p:sp>
      <p:sp>
        <p:nvSpPr>
          <p:cNvPr id="50" name="TextBox 49">
            <a:extLst>
              <a:ext uri="{FF2B5EF4-FFF2-40B4-BE49-F238E27FC236}">
                <a16:creationId xmlns:a16="http://schemas.microsoft.com/office/drawing/2014/main" id="{6EA9801F-E662-764B-72F4-DEC22218577D}"/>
              </a:ext>
            </a:extLst>
          </p:cNvPr>
          <p:cNvSpPr txBox="1"/>
          <p:nvPr/>
        </p:nvSpPr>
        <p:spPr>
          <a:xfrm>
            <a:off x="6338135" y="2363526"/>
            <a:ext cx="550943" cy="338554"/>
          </a:xfrm>
          <a:prstGeom prst="rect">
            <a:avLst/>
          </a:prstGeom>
          <a:noFill/>
        </p:spPr>
        <p:txBody>
          <a:bodyPr wrap="square" rtlCol="0">
            <a:spAutoFit/>
          </a:bodyPr>
          <a:lstStyle/>
          <a:p>
            <a:r>
              <a:rPr lang="en-US" sz="1600" b="1" dirty="0">
                <a:solidFill>
                  <a:schemeClr val="bg1"/>
                </a:solidFill>
                <a:latin typeface="Montserrat" panose="00000500000000000000" pitchFamily="50" charset="0"/>
              </a:rPr>
              <a:t>03</a:t>
            </a:r>
          </a:p>
        </p:txBody>
      </p:sp>
      <p:sp>
        <p:nvSpPr>
          <p:cNvPr id="51" name="TextBox 50">
            <a:extLst>
              <a:ext uri="{FF2B5EF4-FFF2-40B4-BE49-F238E27FC236}">
                <a16:creationId xmlns:a16="http://schemas.microsoft.com/office/drawing/2014/main" id="{780B95EF-B8B5-B620-3045-ED4ADF96F568}"/>
              </a:ext>
            </a:extLst>
          </p:cNvPr>
          <p:cNvSpPr txBox="1"/>
          <p:nvPr/>
        </p:nvSpPr>
        <p:spPr>
          <a:xfrm>
            <a:off x="9951991" y="2357917"/>
            <a:ext cx="529816" cy="338554"/>
          </a:xfrm>
          <a:prstGeom prst="rect">
            <a:avLst/>
          </a:prstGeom>
          <a:noFill/>
        </p:spPr>
        <p:txBody>
          <a:bodyPr wrap="square" rtlCol="0">
            <a:spAutoFit/>
          </a:bodyPr>
          <a:lstStyle/>
          <a:p>
            <a:r>
              <a:rPr lang="en-US" sz="1600" b="1" dirty="0">
                <a:solidFill>
                  <a:schemeClr val="bg1"/>
                </a:solidFill>
                <a:latin typeface="Montserrat" panose="00000500000000000000" pitchFamily="50" charset="0"/>
              </a:rPr>
              <a:t>05</a:t>
            </a:r>
          </a:p>
        </p:txBody>
      </p:sp>
      <p:sp>
        <p:nvSpPr>
          <p:cNvPr id="52" name="TextBox 51">
            <a:extLst>
              <a:ext uri="{FF2B5EF4-FFF2-40B4-BE49-F238E27FC236}">
                <a16:creationId xmlns:a16="http://schemas.microsoft.com/office/drawing/2014/main" id="{9956C38D-7871-9A30-A9C5-A608AA24A94B}"/>
              </a:ext>
            </a:extLst>
          </p:cNvPr>
          <p:cNvSpPr txBox="1"/>
          <p:nvPr/>
        </p:nvSpPr>
        <p:spPr>
          <a:xfrm>
            <a:off x="4572980" y="3217555"/>
            <a:ext cx="498967" cy="338554"/>
          </a:xfrm>
          <a:prstGeom prst="rect">
            <a:avLst/>
          </a:prstGeom>
          <a:noFill/>
        </p:spPr>
        <p:txBody>
          <a:bodyPr wrap="square" rtlCol="0">
            <a:spAutoFit/>
          </a:bodyPr>
          <a:lstStyle/>
          <a:p>
            <a:r>
              <a:rPr lang="en-US" sz="1600" b="1" dirty="0">
                <a:solidFill>
                  <a:schemeClr val="bg1"/>
                </a:solidFill>
                <a:latin typeface="Montserrat" panose="00000500000000000000" pitchFamily="50" charset="0"/>
              </a:rPr>
              <a:t>02</a:t>
            </a:r>
          </a:p>
        </p:txBody>
      </p:sp>
      <p:sp>
        <p:nvSpPr>
          <p:cNvPr id="53" name="TextBox 52">
            <a:extLst>
              <a:ext uri="{FF2B5EF4-FFF2-40B4-BE49-F238E27FC236}">
                <a16:creationId xmlns:a16="http://schemas.microsoft.com/office/drawing/2014/main" id="{17A7AFE2-86D4-FFB4-2670-17B5E53BD448}"/>
              </a:ext>
            </a:extLst>
          </p:cNvPr>
          <p:cNvSpPr txBox="1"/>
          <p:nvPr/>
        </p:nvSpPr>
        <p:spPr>
          <a:xfrm>
            <a:off x="8128771" y="3217555"/>
            <a:ext cx="517441" cy="338554"/>
          </a:xfrm>
          <a:prstGeom prst="rect">
            <a:avLst/>
          </a:prstGeom>
          <a:noFill/>
        </p:spPr>
        <p:txBody>
          <a:bodyPr wrap="square" rtlCol="0">
            <a:spAutoFit/>
          </a:bodyPr>
          <a:lstStyle/>
          <a:p>
            <a:r>
              <a:rPr lang="en-US" sz="1600" b="1" dirty="0">
                <a:solidFill>
                  <a:schemeClr val="bg1"/>
                </a:solidFill>
                <a:latin typeface="Montserrat" panose="00000500000000000000" pitchFamily="50" charset="0"/>
              </a:rPr>
              <a:t>04</a:t>
            </a:r>
          </a:p>
        </p:txBody>
      </p:sp>
      <p:grpSp>
        <p:nvGrpSpPr>
          <p:cNvPr id="54" name="Group 53">
            <a:extLst>
              <a:ext uri="{FF2B5EF4-FFF2-40B4-BE49-F238E27FC236}">
                <a16:creationId xmlns:a16="http://schemas.microsoft.com/office/drawing/2014/main" id="{64431EB5-5A64-4BA2-5273-940E39487C36}"/>
              </a:ext>
            </a:extLst>
          </p:cNvPr>
          <p:cNvGrpSpPr/>
          <p:nvPr/>
        </p:nvGrpSpPr>
        <p:grpSpPr>
          <a:xfrm>
            <a:off x="3231700" y="4036751"/>
            <a:ext cx="1813078" cy="825391"/>
            <a:chOff x="1419357" y="4036751"/>
            <a:chExt cx="1813078" cy="825391"/>
          </a:xfrm>
        </p:grpSpPr>
        <p:sp>
          <p:nvSpPr>
            <p:cNvPr id="55" name="Rectangle 54">
              <a:extLst>
                <a:ext uri="{FF2B5EF4-FFF2-40B4-BE49-F238E27FC236}">
                  <a16:creationId xmlns:a16="http://schemas.microsoft.com/office/drawing/2014/main" id="{4E510FDD-D8A4-F5D5-21A3-0546CAA666C8}"/>
                </a:ext>
              </a:extLst>
            </p:cNvPr>
            <p:cNvSpPr/>
            <p:nvPr/>
          </p:nvSpPr>
          <p:spPr>
            <a:xfrm>
              <a:off x="1630405" y="4036751"/>
              <a:ext cx="1428596" cy="307777"/>
            </a:xfrm>
            <a:prstGeom prst="rect">
              <a:avLst/>
            </a:prstGeom>
          </p:spPr>
          <p:txBody>
            <a:bodyPr wrap="none">
              <a:spAutoFit/>
            </a:bodyPr>
            <a:lstStyle/>
            <a:p>
              <a:r>
                <a:rPr lang="en-US" sz="1400" b="1" i="0" dirty="0">
                  <a:solidFill>
                    <a:srgbClr val="F15D28"/>
                  </a:solidFill>
                  <a:effectLst/>
                  <a:latin typeface="Montserrat" panose="00000500000000000000" pitchFamily="50" charset="0"/>
                  <a:ea typeface="Roboto" pitchFamily="2" charset="0"/>
                </a:rPr>
                <a:t>Lorem Ipsum</a:t>
              </a:r>
              <a:endParaRPr lang="en-US" sz="1400" dirty="0">
                <a:solidFill>
                  <a:srgbClr val="F15D28"/>
                </a:solidFill>
                <a:latin typeface="Montserrat" panose="00000500000000000000" pitchFamily="50" charset="0"/>
                <a:ea typeface="Roboto" pitchFamily="2" charset="0"/>
              </a:endParaRPr>
            </a:p>
          </p:txBody>
        </p:sp>
        <p:sp>
          <p:nvSpPr>
            <p:cNvPr id="56" name="Rectangle 55">
              <a:extLst>
                <a:ext uri="{FF2B5EF4-FFF2-40B4-BE49-F238E27FC236}">
                  <a16:creationId xmlns:a16="http://schemas.microsoft.com/office/drawing/2014/main" id="{B6A33877-43AB-A2C7-B780-93CF8DB244E6}"/>
                </a:ext>
              </a:extLst>
            </p:cNvPr>
            <p:cNvSpPr/>
            <p:nvPr/>
          </p:nvSpPr>
          <p:spPr>
            <a:xfrm>
              <a:off x="1419357" y="4285061"/>
              <a:ext cx="1813078" cy="577081"/>
            </a:xfrm>
            <a:prstGeom prst="rect">
              <a:avLst/>
            </a:prstGeom>
          </p:spPr>
          <p:txBody>
            <a:bodyPr wrap="square">
              <a:spAutoFit/>
            </a:bodyPr>
            <a:lstStyle/>
            <a:p>
              <a:pPr algn="ctr"/>
              <a:r>
                <a:rPr lang="en-US" sz="1050" i="0" dirty="0">
                  <a:solidFill>
                    <a:schemeClr val="bg1">
                      <a:lumMod val="75000"/>
                    </a:schemeClr>
                  </a:solidFill>
                  <a:effectLst/>
                  <a:latin typeface="Montserrat" panose="00000500000000000000" pitchFamily="50" charset="0"/>
                  <a:ea typeface="Roboto Light" panose="02000000000000000000" pitchFamily="2" charset="0"/>
                </a:rPr>
                <a:t>Lorem Ipsum is simply dummy text of the printing and typeset</a:t>
              </a:r>
              <a:endParaRPr lang="en-US" sz="1050" dirty="0">
                <a:solidFill>
                  <a:schemeClr val="bg1">
                    <a:lumMod val="75000"/>
                  </a:schemeClr>
                </a:solidFill>
                <a:latin typeface="Montserrat" panose="00000500000000000000" pitchFamily="50" charset="0"/>
                <a:ea typeface="Roboto Light" panose="02000000000000000000" pitchFamily="2" charset="0"/>
              </a:endParaRPr>
            </a:p>
          </p:txBody>
        </p:sp>
      </p:grpSp>
      <p:grpSp>
        <p:nvGrpSpPr>
          <p:cNvPr id="57" name="Group 56">
            <a:extLst>
              <a:ext uri="{FF2B5EF4-FFF2-40B4-BE49-F238E27FC236}">
                <a16:creationId xmlns:a16="http://schemas.microsoft.com/office/drawing/2014/main" id="{A37F7A18-CE1D-3F22-04FD-4E6E5542E37A}"/>
              </a:ext>
            </a:extLst>
          </p:cNvPr>
          <p:cNvGrpSpPr/>
          <p:nvPr/>
        </p:nvGrpSpPr>
        <p:grpSpPr>
          <a:xfrm>
            <a:off x="5044043" y="4036751"/>
            <a:ext cx="1813078" cy="825391"/>
            <a:chOff x="1419357" y="4036751"/>
            <a:chExt cx="1813078" cy="825391"/>
          </a:xfrm>
        </p:grpSpPr>
        <p:sp>
          <p:nvSpPr>
            <p:cNvPr id="58" name="Rectangle 57">
              <a:extLst>
                <a:ext uri="{FF2B5EF4-FFF2-40B4-BE49-F238E27FC236}">
                  <a16:creationId xmlns:a16="http://schemas.microsoft.com/office/drawing/2014/main" id="{B904057F-922A-CE12-E3C3-F2946DD108F4}"/>
                </a:ext>
              </a:extLst>
            </p:cNvPr>
            <p:cNvSpPr/>
            <p:nvPr/>
          </p:nvSpPr>
          <p:spPr>
            <a:xfrm>
              <a:off x="1630405" y="4036751"/>
              <a:ext cx="1428596" cy="307777"/>
            </a:xfrm>
            <a:prstGeom prst="rect">
              <a:avLst/>
            </a:prstGeom>
          </p:spPr>
          <p:txBody>
            <a:bodyPr wrap="none">
              <a:spAutoFit/>
            </a:bodyPr>
            <a:lstStyle/>
            <a:p>
              <a:r>
                <a:rPr lang="en-US" sz="1400" b="1" i="0" dirty="0">
                  <a:solidFill>
                    <a:srgbClr val="8E5DB4"/>
                  </a:solidFill>
                  <a:effectLst/>
                  <a:latin typeface="Montserrat" panose="00000500000000000000" pitchFamily="50" charset="0"/>
                  <a:ea typeface="Roboto" pitchFamily="2" charset="0"/>
                </a:rPr>
                <a:t>Lorem Ipsum</a:t>
              </a:r>
              <a:endParaRPr lang="en-US" sz="1400" dirty="0">
                <a:solidFill>
                  <a:srgbClr val="8E5DB4"/>
                </a:solidFill>
                <a:latin typeface="Montserrat" panose="00000500000000000000" pitchFamily="50" charset="0"/>
                <a:ea typeface="Roboto" pitchFamily="2" charset="0"/>
              </a:endParaRPr>
            </a:p>
          </p:txBody>
        </p:sp>
        <p:sp>
          <p:nvSpPr>
            <p:cNvPr id="59" name="Rectangle 58">
              <a:extLst>
                <a:ext uri="{FF2B5EF4-FFF2-40B4-BE49-F238E27FC236}">
                  <a16:creationId xmlns:a16="http://schemas.microsoft.com/office/drawing/2014/main" id="{0BEF826B-F4C2-F113-B057-FDC5EBB47C0F}"/>
                </a:ext>
              </a:extLst>
            </p:cNvPr>
            <p:cNvSpPr/>
            <p:nvPr/>
          </p:nvSpPr>
          <p:spPr>
            <a:xfrm>
              <a:off x="1419357" y="4285061"/>
              <a:ext cx="1813078" cy="577081"/>
            </a:xfrm>
            <a:prstGeom prst="rect">
              <a:avLst/>
            </a:prstGeom>
          </p:spPr>
          <p:txBody>
            <a:bodyPr wrap="square">
              <a:spAutoFit/>
            </a:bodyPr>
            <a:lstStyle/>
            <a:p>
              <a:pPr algn="ctr"/>
              <a:r>
                <a:rPr lang="en-US" sz="1050" i="0" dirty="0">
                  <a:solidFill>
                    <a:schemeClr val="bg1">
                      <a:lumMod val="75000"/>
                    </a:schemeClr>
                  </a:solidFill>
                  <a:effectLst/>
                  <a:latin typeface="Montserrat" panose="00000500000000000000" pitchFamily="50" charset="0"/>
                  <a:ea typeface="Roboto Light" panose="02000000000000000000" pitchFamily="2" charset="0"/>
                </a:rPr>
                <a:t>Lorem Ipsum is simply dummy text of the printing and typeset</a:t>
              </a:r>
              <a:endParaRPr lang="en-US" sz="1050" dirty="0">
                <a:solidFill>
                  <a:schemeClr val="bg1">
                    <a:lumMod val="75000"/>
                  </a:schemeClr>
                </a:solidFill>
                <a:latin typeface="Montserrat" panose="00000500000000000000" pitchFamily="50" charset="0"/>
                <a:ea typeface="Roboto Light" panose="02000000000000000000" pitchFamily="2" charset="0"/>
              </a:endParaRPr>
            </a:p>
          </p:txBody>
        </p:sp>
      </p:grpSp>
      <p:grpSp>
        <p:nvGrpSpPr>
          <p:cNvPr id="60" name="Group 59">
            <a:extLst>
              <a:ext uri="{FF2B5EF4-FFF2-40B4-BE49-F238E27FC236}">
                <a16:creationId xmlns:a16="http://schemas.microsoft.com/office/drawing/2014/main" id="{6272EA2B-1B5E-ACB1-F425-6E71CF07910E}"/>
              </a:ext>
            </a:extLst>
          </p:cNvPr>
          <p:cNvGrpSpPr/>
          <p:nvPr/>
        </p:nvGrpSpPr>
        <p:grpSpPr>
          <a:xfrm>
            <a:off x="6856386" y="4036751"/>
            <a:ext cx="1813078" cy="825391"/>
            <a:chOff x="1419357" y="4036751"/>
            <a:chExt cx="1813078" cy="825391"/>
          </a:xfrm>
        </p:grpSpPr>
        <p:sp>
          <p:nvSpPr>
            <p:cNvPr id="61" name="Rectangle 60">
              <a:extLst>
                <a:ext uri="{FF2B5EF4-FFF2-40B4-BE49-F238E27FC236}">
                  <a16:creationId xmlns:a16="http://schemas.microsoft.com/office/drawing/2014/main" id="{2381B9E9-3719-8C21-704A-10D7EF79C6E6}"/>
                </a:ext>
              </a:extLst>
            </p:cNvPr>
            <p:cNvSpPr/>
            <p:nvPr/>
          </p:nvSpPr>
          <p:spPr>
            <a:xfrm>
              <a:off x="1630405" y="4036751"/>
              <a:ext cx="1428596" cy="307777"/>
            </a:xfrm>
            <a:prstGeom prst="rect">
              <a:avLst/>
            </a:prstGeom>
          </p:spPr>
          <p:txBody>
            <a:bodyPr wrap="none">
              <a:spAutoFit/>
            </a:bodyPr>
            <a:lstStyle/>
            <a:p>
              <a:r>
                <a:rPr lang="en-US" sz="1400" b="1" i="0" dirty="0">
                  <a:solidFill>
                    <a:srgbClr val="2890AB"/>
                  </a:solidFill>
                  <a:effectLst/>
                  <a:latin typeface="Montserrat" panose="00000500000000000000" pitchFamily="50" charset="0"/>
                  <a:ea typeface="Roboto" pitchFamily="2" charset="0"/>
                </a:rPr>
                <a:t>Lorem Ipsum</a:t>
              </a:r>
              <a:endParaRPr lang="en-US" sz="1400" dirty="0">
                <a:solidFill>
                  <a:srgbClr val="2890AB"/>
                </a:solidFill>
                <a:latin typeface="Montserrat" panose="00000500000000000000" pitchFamily="50" charset="0"/>
                <a:ea typeface="Roboto" pitchFamily="2" charset="0"/>
              </a:endParaRPr>
            </a:p>
          </p:txBody>
        </p:sp>
        <p:sp>
          <p:nvSpPr>
            <p:cNvPr id="62" name="Rectangle 61">
              <a:extLst>
                <a:ext uri="{FF2B5EF4-FFF2-40B4-BE49-F238E27FC236}">
                  <a16:creationId xmlns:a16="http://schemas.microsoft.com/office/drawing/2014/main" id="{2A8EE979-E7AA-5A3D-2DD6-8C58EB691059}"/>
                </a:ext>
              </a:extLst>
            </p:cNvPr>
            <p:cNvSpPr/>
            <p:nvPr/>
          </p:nvSpPr>
          <p:spPr>
            <a:xfrm>
              <a:off x="1419357" y="4285061"/>
              <a:ext cx="1813078" cy="577081"/>
            </a:xfrm>
            <a:prstGeom prst="rect">
              <a:avLst/>
            </a:prstGeom>
          </p:spPr>
          <p:txBody>
            <a:bodyPr wrap="square">
              <a:spAutoFit/>
            </a:bodyPr>
            <a:lstStyle/>
            <a:p>
              <a:pPr algn="ctr"/>
              <a:r>
                <a:rPr lang="en-US" sz="1050" i="0" dirty="0">
                  <a:solidFill>
                    <a:schemeClr val="bg1">
                      <a:lumMod val="75000"/>
                    </a:schemeClr>
                  </a:solidFill>
                  <a:effectLst/>
                  <a:latin typeface="Montserrat" panose="00000500000000000000" pitchFamily="50" charset="0"/>
                  <a:ea typeface="Roboto Light" panose="02000000000000000000" pitchFamily="2" charset="0"/>
                </a:rPr>
                <a:t>Lorem Ipsum is simply dummy text of the printing and typeset</a:t>
              </a:r>
              <a:endParaRPr lang="en-US" sz="1050" dirty="0">
                <a:solidFill>
                  <a:schemeClr val="bg1">
                    <a:lumMod val="75000"/>
                  </a:schemeClr>
                </a:solidFill>
                <a:latin typeface="Montserrat" panose="00000500000000000000" pitchFamily="50" charset="0"/>
                <a:ea typeface="Roboto Light" panose="02000000000000000000" pitchFamily="2" charset="0"/>
              </a:endParaRPr>
            </a:p>
          </p:txBody>
        </p:sp>
      </p:grpSp>
      <p:grpSp>
        <p:nvGrpSpPr>
          <p:cNvPr id="63" name="Group 62">
            <a:extLst>
              <a:ext uri="{FF2B5EF4-FFF2-40B4-BE49-F238E27FC236}">
                <a16:creationId xmlns:a16="http://schemas.microsoft.com/office/drawing/2014/main" id="{9D4AEA07-F016-21CC-092A-A385C75D4A59}"/>
              </a:ext>
            </a:extLst>
          </p:cNvPr>
          <p:cNvGrpSpPr/>
          <p:nvPr/>
        </p:nvGrpSpPr>
        <p:grpSpPr>
          <a:xfrm>
            <a:off x="8668729" y="4036751"/>
            <a:ext cx="1813078" cy="825391"/>
            <a:chOff x="1419357" y="4036751"/>
            <a:chExt cx="1813078" cy="825391"/>
          </a:xfrm>
        </p:grpSpPr>
        <p:sp>
          <p:nvSpPr>
            <p:cNvPr id="64" name="Rectangle 63">
              <a:extLst>
                <a:ext uri="{FF2B5EF4-FFF2-40B4-BE49-F238E27FC236}">
                  <a16:creationId xmlns:a16="http://schemas.microsoft.com/office/drawing/2014/main" id="{3F13CAEE-C45D-37EF-03E2-9DCAEC3BE1FD}"/>
                </a:ext>
              </a:extLst>
            </p:cNvPr>
            <p:cNvSpPr/>
            <p:nvPr/>
          </p:nvSpPr>
          <p:spPr>
            <a:xfrm>
              <a:off x="1630405" y="4036751"/>
              <a:ext cx="1428596" cy="307777"/>
            </a:xfrm>
            <a:prstGeom prst="rect">
              <a:avLst/>
            </a:prstGeom>
          </p:spPr>
          <p:txBody>
            <a:bodyPr wrap="none">
              <a:spAutoFit/>
            </a:bodyPr>
            <a:lstStyle/>
            <a:p>
              <a:r>
                <a:rPr lang="en-US" sz="1400" b="1" i="0" dirty="0">
                  <a:solidFill>
                    <a:srgbClr val="3DBEC9"/>
                  </a:solidFill>
                  <a:effectLst/>
                  <a:latin typeface="Montserrat" panose="00000500000000000000" pitchFamily="50" charset="0"/>
                  <a:ea typeface="Roboto" pitchFamily="2" charset="0"/>
                </a:rPr>
                <a:t>Lorem Ipsum</a:t>
              </a:r>
              <a:endParaRPr lang="en-US" sz="1400" dirty="0">
                <a:solidFill>
                  <a:srgbClr val="3DBEC9"/>
                </a:solidFill>
                <a:latin typeface="Montserrat" panose="00000500000000000000" pitchFamily="50" charset="0"/>
                <a:ea typeface="Roboto" pitchFamily="2" charset="0"/>
              </a:endParaRPr>
            </a:p>
          </p:txBody>
        </p:sp>
        <p:sp>
          <p:nvSpPr>
            <p:cNvPr id="65" name="Rectangle 64">
              <a:extLst>
                <a:ext uri="{FF2B5EF4-FFF2-40B4-BE49-F238E27FC236}">
                  <a16:creationId xmlns:a16="http://schemas.microsoft.com/office/drawing/2014/main" id="{F6A76C5A-24BA-E445-A178-5C37862B3343}"/>
                </a:ext>
              </a:extLst>
            </p:cNvPr>
            <p:cNvSpPr/>
            <p:nvPr/>
          </p:nvSpPr>
          <p:spPr>
            <a:xfrm>
              <a:off x="1419357" y="4285061"/>
              <a:ext cx="1813078" cy="577081"/>
            </a:xfrm>
            <a:prstGeom prst="rect">
              <a:avLst/>
            </a:prstGeom>
          </p:spPr>
          <p:txBody>
            <a:bodyPr wrap="square">
              <a:spAutoFit/>
            </a:bodyPr>
            <a:lstStyle/>
            <a:p>
              <a:pPr algn="ctr"/>
              <a:r>
                <a:rPr lang="en-US" sz="1050" i="0" dirty="0">
                  <a:solidFill>
                    <a:schemeClr val="bg1">
                      <a:lumMod val="75000"/>
                    </a:schemeClr>
                  </a:solidFill>
                  <a:effectLst/>
                  <a:latin typeface="Montserrat" panose="00000500000000000000" pitchFamily="50" charset="0"/>
                  <a:ea typeface="Roboto Light" panose="02000000000000000000" pitchFamily="2" charset="0"/>
                </a:rPr>
                <a:t>Lorem Ipsum is simply dummy text of the printing and typeset</a:t>
              </a:r>
              <a:endParaRPr lang="en-US" sz="1050" dirty="0">
                <a:solidFill>
                  <a:schemeClr val="bg1">
                    <a:lumMod val="75000"/>
                  </a:schemeClr>
                </a:solidFill>
                <a:latin typeface="Montserrat" panose="00000500000000000000" pitchFamily="50" charset="0"/>
                <a:ea typeface="Roboto Light" panose="02000000000000000000" pitchFamily="2" charset="0"/>
              </a:endParaRPr>
            </a:p>
          </p:txBody>
        </p:sp>
      </p:grpSp>
    </p:spTree>
    <p:extLst>
      <p:ext uri="{BB962C8B-B14F-4D97-AF65-F5344CB8AC3E}">
        <p14:creationId xmlns:p14="http://schemas.microsoft.com/office/powerpoint/2010/main" val="286964997"/>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3333" fill="hold" nodeType="afterEffect" p14:presetBounceEnd="26667">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26667">
                                          <p:cBhvr additive="base">
                                            <p:cTn id="7" dur="750" fill="hold"/>
                                            <p:tgtEl>
                                              <p:spTgt spid="17"/>
                                            </p:tgtEl>
                                            <p:attrNameLst>
                                              <p:attrName>ppt_x</p:attrName>
                                            </p:attrNameLst>
                                          </p:cBhvr>
                                          <p:tavLst>
                                            <p:tav tm="0">
                                              <p:val>
                                                <p:strVal val="#ppt_x"/>
                                              </p:val>
                                            </p:tav>
                                            <p:tav tm="100000">
                                              <p:val>
                                                <p:strVal val="#ppt_x"/>
                                              </p:val>
                                            </p:tav>
                                          </p:tavLst>
                                        </p:anim>
                                        <p:anim calcmode="lin" valueType="num" p14:bounceEnd="26667">
                                          <p:cBhvr additive="base">
                                            <p:cTn id="8" dur="750" fill="hold"/>
                                            <p:tgtEl>
                                              <p:spTgt spid="17"/>
                                            </p:tgtEl>
                                            <p:attrNameLst>
                                              <p:attrName>ppt_y</p:attrName>
                                            </p:attrNameLst>
                                          </p:cBhvr>
                                          <p:tavLst>
                                            <p:tav tm="0">
                                              <p:val>
                                                <p:strVal val="1+#ppt_h/2"/>
                                              </p:val>
                                            </p:tav>
                                            <p:tav tm="100000">
                                              <p:val>
                                                <p:strVal val="#ppt_y"/>
                                              </p:val>
                                            </p:tav>
                                          </p:tavLst>
                                        </p:anim>
                                      </p:childTnLst>
                                    </p:cTn>
                                  </p:par>
                                  <p:par>
                                    <p:cTn id="9" presetID="53" presetClass="entr" presetSubtype="16" fill="hold" nodeType="withEffect">
                                      <p:stCondLst>
                                        <p:cond delay="500"/>
                                      </p:stCondLst>
                                      <p:childTnLst>
                                        <p:set>
                                          <p:cBhvr>
                                            <p:cTn id="10" dur="1" fill="hold">
                                              <p:stCondLst>
                                                <p:cond delay="0"/>
                                              </p:stCondLst>
                                            </p:cTn>
                                            <p:tgtEl>
                                              <p:spTgt spid="41"/>
                                            </p:tgtEl>
                                            <p:attrNameLst>
                                              <p:attrName>style.visibility</p:attrName>
                                            </p:attrNameLst>
                                          </p:cBhvr>
                                          <p:to>
                                            <p:strVal val="visible"/>
                                          </p:to>
                                        </p:set>
                                        <p:anim calcmode="lin" valueType="num">
                                          <p:cBhvr>
                                            <p:cTn id="11" dur="500" fill="hold"/>
                                            <p:tgtEl>
                                              <p:spTgt spid="41"/>
                                            </p:tgtEl>
                                            <p:attrNameLst>
                                              <p:attrName>ppt_w</p:attrName>
                                            </p:attrNameLst>
                                          </p:cBhvr>
                                          <p:tavLst>
                                            <p:tav tm="0">
                                              <p:val>
                                                <p:fltVal val="0"/>
                                              </p:val>
                                            </p:tav>
                                            <p:tav tm="100000">
                                              <p:val>
                                                <p:strVal val="#ppt_w"/>
                                              </p:val>
                                            </p:tav>
                                          </p:tavLst>
                                        </p:anim>
                                        <p:anim calcmode="lin" valueType="num">
                                          <p:cBhvr>
                                            <p:cTn id="12" dur="500" fill="hold"/>
                                            <p:tgtEl>
                                              <p:spTgt spid="41"/>
                                            </p:tgtEl>
                                            <p:attrNameLst>
                                              <p:attrName>ppt_h</p:attrName>
                                            </p:attrNameLst>
                                          </p:cBhvr>
                                          <p:tavLst>
                                            <p:tav tm="0">
                                              <p:val>
                                                <p:fltVal val="0"/>
                                              </p:val>
                                            </p:tav>
                                            <p:tav tm="100000">
                                              <p:val>
                                                <p:strVal val="#ppt_h"/>
                                              </p:val>
                                            </p:tav>
                                          </p:tavLst>
                                        </p:anim>
                                        <p:animEffect transition="in" filter="fade">
                                          <p:cBhvr>
                                            <p:cTn id="13" dur="500"/>
                                            <p:tgtEl>
                                              <p:spTgt spid="41"/>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49"/>
                                            </p:tgtEl>
                                            <p:attrNameLst>
                                              <p:attrName>style.visibility</p:attrName>
                                            </p:attrNameLst>
                                          </p:cBhvr>
                                          <p:to>
                                            <p:strVal val="visible"/>
                                          </p:to>
                                        </p:set>
                                        <p:animEffect transition="in" filter="fade">
                                          <p:cBhvr>
                                            <p:cTn id="16" dur="500"/>
                                            <p:tgtEl>
                                              <p:spTgt spid="49"/>
                                            </p:tgtEl>
                                          </p:cBhvr>
                                        </p:animEffect>
                                      </p:childTnLst>
                                    </p:cTn>
                                  </p:par>
                                  <p:par>
                                    <p:cTn id="17" presetID="42" presetClass="entr" presetSubtype="0" fill="hold" nodeType="withEffect">
                                      <p:stCondLst>
                                        <p:cond delay="75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750"/>
                                            <p:tgtEl>
                                              <p:spTgt spid="38"/>
                                            </p:tgtEl>
                                          </p:cBhvr>
                                        </p:animEffect>
                                        <p:anim calcmode="lin" valueType="num">
                                          <p:cBhvr>
                                            <p:cTn id="20" dur="750" fill="hold"/>
                                            <p:tgtEl>
                                              <p:spTgt spid="38"/>
                                            </p:tgtEl>
                                            <p:attrNameLst>
                                              <p:attrName>ppt_x</p:attrName>
                                            </p:attrNameLst>
                                          </p:cBhvr>
                                          <p:tavLst>
                                            <p:tav tm="0">
                                              <p:val>
                                                <p:strVal val="#ppt_x"/>
                                              </p:val>
                                            </p:tav>
                                            <p:tav tm="100000">
                                              <p:val>
                                                <p:strVal val="#ppt_x"/>
                                              </p:val>
                                            </p:tav>
                                          </p:tavLst>
                                        </p:anim>
                                        <p:anim calcmode="lin" valueType="num">
                                          <p:cBhvr>
                                            <p:cTn id="21" dur="750" fill="hold"/>
                                            <p:tgtEl>
                                              <p:spTgt spid="38"/>
                                            </p:tgtEl>
                                            <p:attrNameLst>
                                              <p:attrName>ppt_y</p:attrName>
                                            </p:attrNameLst>
                                          </p:cBhvr>
                                          <p:tavLst>
                                            <p:tav tm="0">
                                              <p:val>
                                                <p:strVal val="#ppt_y+.1"/>
                                              </p:val>
                                            </p:tav>
                                            <p:tav tm="100000">
                                              <p:val>
                                                <p:strVal val="#ppt_y"/>
                                              </p:val>
                                            </p:tav>
                                          </p:tavLst>
                                        </p:anim>
                                      </p:childTnLst>
                                    </p:cTn>
                                  </p:par>
                                  <p:par>
                                    <p:cTn id="22" presetID="2" presetClass="entr" presetSubtype="1" accel="13333" fill="hold" nodeType="withEffect" p14:presetBounceEnd="26667">
                                      <p:stCondLst>
                                        <p:cond delay="1000"/>
                                      </p:stCondLst>
                                      <p:childTnLst>
                                        <p:set>
                                          <p:cBhvr>
                                            <p:cTn id="23" dur="1" fill="hold">
                                              <p:stCondLst>
                                                <p:cond delay="0"/>
                                              </p:stCondLst>
                                            </p:cTn>
                                            <p:tgtEl>
                                              <p:spTgt spid="20"/>
                                            </p:tgtEl>
                                            <p:attrNameLst>
                                              <p:attrName>style.visibility</p:attrName>
                                            </p:attrNameLst>
                                          </p:cBhvr>
                                          <p:to>
                                            <p:strVal val="visible"/>
                                          </p:to>
                                        </p:set>
                                        <p:anim calcmode="lin" valueType="num" p14:bounceEnd="26667">
                                          <p:cBhvr additive="base">
                                            <p:cTn id="24" dur="750" fill="hold"/>
                                            <p:tgtEl>
                                              <p:spTgt spid="20"/>
                                            </p:tgtEl>
                                            <p:attrNameLst>
                                              <p:attrName>ppt_x</p:attrName>
                                            </p:attrNameLst>
                                          </p:cBhvr>
                                          <p:tavLst>
                                            <p:tav tm="0">
                                              <p:val>
                                                <p:strVal val="#ppt_x"/>
                                              </p:val>
                                            </p:tav>
                                            <p:tav tm="100000">
                                              <p:val>
                                                <p:strVal val="#ppt_x"/>
                                              </p:val>
                                            </p:tav>
                                          </p:tavLst>
                                        </p:anim>
                                        <p:anim calcmode="lin" valueType="num" p14:bounceEnd="26667">
                                          <p:cBhvr additive="base">
                                            <p:cTn id="25" dur="750" fill="hold"/>
                                            <p:tgtEl>
                                              <p:spTgt spid="20"/>
                                            </p:tgtEl>
                                            <p:attrNameLst>
                                              <p:attrName>ppt_y</p:attrName>
                                            </p:attrNameLst>
                                          </p:cBhvr>
                                          <p:tavLst>
                                            <p:tav tm="0">
                                              <p:val>
                                                <p:strVal val="0-#ppt_h/2"/>
                                              </p:val>
                                            </p:tav>
                                            <p:tav tm="100000">
                                              <p:val>
                                                <p:strVal val="#ppt_y"/>
                                              </p:val>
                                            </p:tav>
                                          </p:tavLst>
                                        </p:anim>
                                      </p:childTnLst>
                                    </p:cTn>
                                  </p:par>
                                  <p:par>
                                    <p:cTn id="26" presetID="53" presetClass="entr" presetSubtype="16" fill="hold" nodeType="withEffect">
                                      <p:stCondLst>
                                        <p:cond delay="1500"/>
                                      </p:stCondLst>
                                      <p:childTnLst>
                                        <p:set>
                                          <p:cBhvr>
                                            <p:cTn id="27" dur="1" fill="hold">
                                              <p:stCondLst>
                                                <p:cond delay="0"/>
                                              </p:stCondLst>
                                            </p:cTn>
                                            <p:tgtEl>
                                              <p:spTgt spid="32"/>
                                            </p:tgtEl>
                                            <p:attrNameLst>
                                              <p:attrName>style.visibility</p:attrName>
                                            </p:attrNameLst>
                                          </p:cBhvr>
                                          <p:to>
                                            <p:strVal val="visible"/>
                                          </p:to>
                                        </p:set>
                                        <p:anim calcmode="lin" valueType="num">
                                          <p:cBhvr>
                                            <p:cTn id="28" dur="500" fill="hold"/>
                                            <p:tgtEl>
                                              <p:spTgt spid="32"/>
                                            </p:tgtEl>
                                            <p:attrNameLst>
                                              <p:attrName>ppt_w</p:attrName>
                                            </p:attrNameLst>
                                          </p:cBhvr>
                                          <p:tavLst>
                                            <p:tav tm="0">
                                              <p:val>
                                                <p:fltVal val="0"/>
                                              </p:val>
                                            </p:tav>
                                            <p:tav tm="100000">
                                              <p:val>
                                                <p:strVal val="#ppt_w"/>
                                              </p:val>
                                            </p:tav>
                                          </p:tavLst>
                                        </p:anim>
                                        <p:anim calcmode="lin" valueType="num">
                                          <p:cBhvr>
                                            <p:cTn id="29" dur="500" fill="hold"/>
                                            <p:tgtEl>
                                              <p:spTgt spid="32"/>
                                            </p:tgtEl>
                                            <p:attrNameLst>
                                              <p:attrName>ppt_h</p:attrName>
                                            </p:attrNameLst>
                                          </p:cBhvr>
                                          <p:tavLst>
                                            <p:tav tm="0">
                                              <p:val>
                                                <p:fltVal val="0"/>
                                              </p:val>
                                            </p:tav>
                                            <p:tav tm="100000">
                                              <p:val>
                                                <p:strVal val="#ppt_h"/>
                                              </p:val>
                                            </p:tav>
                                          </p:tavLst>
                                        </p:anim>
                                        <p:animEffect transition="in" filter="fade">
                                          <p:cBhvr>
                                            <p:cTn id="30" dur="500"/>
                                            <p:tgtEl>
                                              <p:spTgt spid="32"/>
                                            </p:tgtEl>
                                          </p:cBhvr>
                                        </p:animEffect>
                                      </p:childTnLst>
                                    </p:cTn>
                                  </p:par>
                                  <p:par>
                                    <p:cTn id="31" presetID="10" presetClass="entr" presetSubtype="0" fill="hold" grpId="0" nodeType="withEffect">
                                      <p:stCondLst>
                                        <p:cond delay="1500"/>
                                      </p:stCondLst>
                                      <p:childTnLst>
                                        <p:set>
                                          <p:cBhvr>
                                            <p:cTn id="32" dur="1" fill="hold">
                                              <p:stCondLst>
                                                <p:cond delay="0"/>
                                              </p:stCondLst>
                                            </p:cTn>
                                            <p:tgtEl>
                                              <p:spTgt spid="52"/>
                                            </p:tgtEl>
                                            <p:attrNameLst>
                                              <p:attrName>style.visibility</p:attrName>
                                            </p:attrNameLst>
                                          </p:cBhvr>
                                          <p:to>
                                            <p:strVal val="visible"/>
                                          </p:to>
                                        </p:set>
                                        <p:animEffect transition="in" filter="fade">
                                          <p:cBhvr>
                                            <p:cTn id="33" dur="500"/>
                                            <p:tgtEl>
                                              <p:spTgt spid="52"/>
                                            </p:tgtEl>
                                          </p:cBhvr>
                                        </p:animEffect>
                                      </p:childTnLst>
                                    </p:cTn>
                                  </p:par>
                                  <p:par>
                                    <p:cTn id="34" presetID="42" presetClass="entr" presetSubtype="0" fill="hold" nodeType="withEffect">
                                      <p:stCondLst>
                                        <p:cond delay="1750"/>
                                      </p:stCondLst>
                                      <p:childTnLst>
                                        <p:set>
                                          <p:cBhvr>
                                            <p:cTn id="35" dur="1" fill="hold">
                                              <p:stCondLst>
                                                <p:cond delay="0"/>
                                              </p:stCondLst>
                                            </p:cTn>
                                            <p:tgtEl>
                                              <p:spTgt spid="54"/>
                                            </p:tgtEl>
                                            <p:attrNameLst>
                                              <p:attrName>style.visibility</p:attrName>
                                            </p:attrNameLst>
                                          </p:cBhvr>
                                          <p:to>
                                            <p:strVal val="visible"/>
                                          </p:to>
                                        </p:set>
                                        <p:animEffect transition="in" filter="fade">
                                          <p:cBhvr>
                                            <p:cTn id="36" dur="750"/>
                                            <p:tgtEl>
                                              <p:spTgt spid="54"/>
                                            </p:tgtEl>
                                          </p:cBhvr>
                                        </p:animEffect>
                                        <p:anim calcmode="lin" valueType="num">
                                          <p:cBhvr>
                                            <p:cTn id="37" dur="750" fill="hold"/>
                                            <p:tgtEl>
                                              <p:spTgt spid="54"/>
                                            </p:tgtEl>
                                            <p:attrNameLst>
                                              <p:attrName>ppt_x</p:attrName>
                                            </p:attrNameLst>
                                          </p:cBhvr>
                                          <p:tavLst>
                                            <p:tav tm="0">
                                              <p:val>
                                                <p:strVal val="#ppt_x"/>
                                              </p:val>
                                            </p:tav>
                                            <p:tav tm="100000">
                                              <p:val>
                                                <p:strVal val="#ppt_x"/>
                                              </p:val>
                                            </p:tav>
                                          </p:tavLst>
                                        </p:anim>
                                        <p:anim calcmode="lin" valueType="num">
                                          <p:cBhvr>
                                            <p:cTn id="38" dur="750" fill="hold"/>
                                            <p:tgtEl>
                                              <p:spTgt spid="54"/>
                                            </p:tgtEl>
                                            <p:attrNameLst>
                                              <p:attrName>ppt_y</p:attrName>
                                            </p:attrNameLst>
                                          </p:cBhvr>
                                          <p:tavLst>
                                            <p:tav tm="0">
                                              <p:val>
                                                <p:strVal val="#ppt_y+.1"/>
                                              </p:val>
                                            </p:tav>
                                            <p:tav tm="100000">
                                              <p:val>
                                                <p:strVal val="#ppt_y"/>
                                              </p:val>
                                            </p:tav>
                                          </p:tavLst>
                                        </p:anim>
                                      </p:childTnLst>
                                    </p:cTn>
                                  </p:par>
                                  <p:par>
                                    <p:cTn id="39" presetID="2" presetClass="entr" presetSubtype="4" accel="13333" fill="hold" nodeType="withEffect" p14:presetBounceEnd="26667">
                                      <p:stCondLst>
                                        <p:cond delay="2250"/>
                                      </p:stCondLst>
                                      <p:childTnLst>
                                        <p:set>
                                          <p:cBhvr>
                                            <p:cTn id="40" dur="1" fill="hold">
                                              <p:stCondLst>
                                                <p:cond delay="0"/>
                                              </p:stCondLst>
                                            </p:cTn>
                                            <p:tgtEl>
                                              <p:spTgt spid="23"/>
                                            </p:tgtEl>
                                            <p:attrNameLst>
                                              <p:attrName>style.visibility</p:attrName>
                                            </p:attrNameLst>
                                          </p:cBhvr>
                                          <p:to>
                                            <p:strVal val="visible"/>
                                          </p:to>
                                        </p:set>
                                        <p:anim calcmode="lin" valueType="num" p14:bounceEnd="26667">
                                          <p:cBhvr additive="base">
                                            <p:cTn id="41" dur="750" fill="hold"/>
                                            <p:tgtEl>
                                              <p:spTgt spid="23"/>
                                            </p:tgtEl>
                                            <p:attrNameLst>
                                              <p:attrName>ppt_x</p:attrName>
                                            </p:attrNameLst>
                                          </p:cBhvr>
                                          <p:tavLst>
                                            <p:tav tm="0">
                                              <p:val>
                                                <p:strVal val="#ppt_x"/>
                                              </p:val>
                                            </p:tav>
                                            <p:tav tm="100000">
                                              <p:val>
                                                <p:strVal val="#ppt_x"/>
                                              </p:val>
                                            </p:tav>
                                          </p:tavLst>
                                        </p:anim>
                                        <p:anim calcmode="lin" valueType="num" p14:bounceEnd="26667">
                                          <p:cBhvr additive="base">
                                            <p:cTn id="42" dur="750" fill="hold"/>
                                            <p:tgtEl>
                                              <p:spTgt spid="23"/>
                                            </p:tgtEl>
                                            <p:attrNameLst>
                                              <p:attrName>ppt_y</p:attrName>
                                            </p:attrNameLst>
                                          </p:cBhvr>
                                          <p:tavLst>
                                            <p:tav tm="0">
                                              <p:val>
                                                <p:strVal val="1+#ppt_h/2"/>
                                              </p:val>
                                            </p:tav>
                                            <p:tav tm="100000">
                                              <p:val>
                                                <p:strVal val="#ppt_y"/>
                                              </p:val>
                                            </p:tav>
                                          </p:tavLst>
                                        </p:anim>
                                      </p:childTnLst>
                                    </p:cTn>
                                  </p:par>
                                  <p:par>
                                    <p:cTn id="43" presetID="53" presetClass="entr" presetSubtype="16" fill="hold" nodeType="withEffect">
                                      <p:stCondLst>
                                        <p:cond delay="2750"/>
                                      </p:stCondLst>
                                      <p:childTnLst>
                                        <p:set>
                                          <p:cBhvr>
                                            <p:cTn id="44" dur="1" fill="hold">
                                              <p:stCondLst>
                                                <p:cond delay="0"/>
                                              </p:stCondLst>
                                            </p:cTn>
                                            <p:tgtEl>
                                              <p:spTgt spid="47"/>
                                            </p:tgtEl>
                                            <p:attrNameLst>
                                              <p:attrName>style.visibility</p:attrName>
                                            </p:attrNameLst>
                                          </p:cBhvr>
                                          <p:to>
                                            <p:strVal val="visible"/>
                                          </p:to>
                                        </p:set>
                                        <p:anim calcmode="lin" valueType="num">
                                          <p:cBhvr>
                                            <p:cTn id="45" dur="500" fill="hold"/>
                                            <p:tgtEl>
                                              <p:spTgt spid="47"/>
                                            </p:tgtEl>
                                            <p:attrNameLst>
                                              <p:attrName>ppt_w</p:attrName>
                                            </p:attrNameLst>
                                          </p:cBhvr>
                                          <p:tavLst>
                                            <p:tav tm="0">
                                              <p:val>
                                                <p:fltVal val="0"/>
                                              </p:val>
                                            </p:tav>
                                            <p:tav tm="100000">
                                              <p:val>
                                                <p:strVal val="#ppt_w"/>
                                              </p:val>
                                            </p:tav>
                                          </p:tavLst>
                                        </p:anim>
                                        <p:anim calcmode="lin" valueType="num">
                                          <p:cBhvr>
                                            <p:cTn id="46" dur="500" fill="hold"/>
                                            <p:tgtEl>
                                              <p:spTgt spid="47"/>
                                            </p:tgtEl>
                                            <p:attrNameLst>
                                              <p:attrName>ppt_h</p:attrName>
                                            </p:attrNameLst>
                                          </p:cBhvr>
                                          <p:tavLst>
                                            <p:tav tm="0">
                                              <p:val>
                                                <p:fltVal val="0"/>
                                              </p:val>
                                            </p:tav>
                                            <p:tav tm="100000">
                                              <p:val>
                                                <p:strVal val="#ppt_h"/>
                                              </p:val>
                                            </p:tav>
                                          </p:tavLst>
                                        </p:anim>
                                        <p:animEffect transition="in" filter="fade">
                                          <p:cBhvr>
                                            <p:cTn id="47" dur="500"/>
                                            <p:tgtEl>
                                              <p:spTgt spid="47"/>
                                            </p:tgtEl>
                                          </p:cBhvr>
                                        </p:animEffect>
                                      </p:childTnLst>
                                    </p:cTn>
                                  </p:par>
                                  <p:par>
                                    <p:cTn id="48" presetID="10" presetClass="entr" presetSubtype="0" fill="hold" grpId="0" nodeType="withEffect">
                                      <p:stCondLst>
                                        <p:cond delay="275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500"/>
                                            <p:tgtEl>
                                              <p:spTgt spid="50"/>
                                            </p:tgtEl>
                                          </p:cBhvr>
                                        </p:animEffect>
                                      </p:childTnLst>
                                    </p:cTn>
                                  </p:par>
                                  <p:par>
                                    <p:cTn id="51" presetID="42" presetClass="entr" presetSubtype="0" fill="hold" nodeType="withEffect">
                                      <p:stCondLst>
                                        <p:cond delay="3000"/>
                                      </p:stCondLst>
                                      <p:childTnLst>
                                        <p:set>
                                          <p:cBhvr>
                                            <p:cTn id="52" dur="1" fill="hold">
                                              <p:stCondLst>
                                                <p:cond delay="0"/>
                                              </p:stCondLst>
                                            </p:cTn>
                                            <p:tgtEl>
                                              <p:spTgt spid="57"/>
                                            </p:tgtEl>
                                            <p:attrNameLst>
                                              <p:attrName>style.visibility</p:attrName>
                                            </p:attrNameLst>
                                          </p:cBhvr>
                                          <p:to>
                                            <p:strVal val="visible"/>
                                          </p:to>
                                        </p:set>
                                        <p:animEffect transition="in" filter="fade">
                                          <p:cBhvr>
                                            <p:cTn id="53" dur="750"/>
                                            <p:tgtEl>
                                              <p:spTgt spid="57"/>
                                            </p:tgtEl>
                                          </p:cBhvr>
                                        </p:animEffect>
                                        <p:anim calcmode="lin" valueType="num">
                                          <p:cBhvr>
                                            <p:cTn id="54" dur="750" fill="hold"/>
                                            <p:tgtEl>
                                              <p:spTgt spid="57"/>
                                            </p:tgtEl>
                                            <p:attrNameLst>
                                              <p:attrName>ppt_x</p:attrName>
                                            </p:attrNameLst>
                                          </p:cBhvr>
                                          <p:tavLst>
                                            <p:tav tm="0">
                                              <p:val>
                                                <p:strVal val="#ppt_x"/>
                                              </p:val>
                                            </p:tav>
                                            <p:tav tm="100000">
                                              <p:val>
                                                <p:strVal val="#ppt_x"/>
                                              </p:val>
                                            </p:tav>
                                          </p:tavLst>
                                        </p:anim>
                                        <p:anim calcmode="lin" valueType="num">
                                          <p:cBhvr>
                                            <p:cTn id="55" dur="750" fill="hold"/>
                                            <p:tgtEl>
                                              <p:spTgt spid="57"/>
                                            </p:tgtEl>
                                            <p:attrNameLst>
                                              <p:attrName>ppt_y</p:attrName>
                                            </p:attrNameLst>
                                          </p:cBhvr>
                                          <p:tavLst>
                                            <p:tav tm="0">
                                              <p:val>
                                                <p:strVal val="#ppt_y+.1"/>
                                              </p:val>
                                            </p:tav>
                                            <p:tav tm="100000">
                                              <p:val>
                                                <p:strVal val="#ppt_y"/>
                                              </p:val>
                                            </p:tav>
                                          </p:tavLst>
                                        </p:anim>
                                      </p:childTnLst>
                                    </p:cTn>
                                  </p:par>
                                  <p:par>
                                    <p:cTn id="56" presetID="2" presetClass="entr" presetSubtype="1" accel="13333" fill="hold" nodeType="withEffect" p14:presetBounceEnd="26667">
                                      <p:stCondLst>
                                        <p:cond delay="3500"/>
                                      </p:stCondLst>
                                      <p:childTnLst>
                                        <p:set>
                                          <p:cBhvr>
                                            <p:cTn id="57" dur="1" fill="hold">
                                              <p:stCondLst>
                                                <p:cond delay="0"/>
                                              </p:stCondLst>
                                            </p:cTn>
                                            <p:tgtEl>
                                              <p:spTgt spid="26"/>
                                            </p:tgtEl>
                                            <p:attrNameLst>
                                              <p:attrName>style.visibility</p:attrName>
                                            </p:attrNameLst>
                                          </p:cBhvr>
                                          <p:to>
                                            <p:strVal val="visible"/>
                                          </p:to>
                                        </p:set>
                                        <p:anim calcmode="lin" valueType="num" p14:bounceEnd="26667">
                                          <p:cBhvr additive="base">
                                            <p:cTn id="58" dur="750" fill="hold"/>
                                            <p:tgtEl>
                                              <p:spTgt spid="26"/>
                                            </p:tgtEl>
                                            <p:attrNameLst>
                                              <p:attrName>ppt_x</p:attrName>
                                            </p:attrNameLst>
                                          </p:cBhvr>
                                          <p:tavLst>
                                            <p:tav tm="0">
                                              <p:val>
                                                <p:strVal val="#ppt_x"/>
                                              </p:val>
                                            </p:tav>
                                            <p:tav tm="100000">
                                              <p:val>
                                                <p:strVal val="#ppt_x"/>
                                              </p:val>
                                            </p:tav>
                                          </p:tavLst>
                                        </p:anim>
                                        <p:anim calcmode="lin" valueType="num" p14:bounceEnd="26667">
                                          <p:cBhvr additive="base">
                                            <p:cTn id="59" dur="750" fill="hold"/>
                                            <p:tgtEl>
                                              <p:spTgt spid="26"/>
                                            </p:tgtEl>
                                            <p:attrNameLst>
                                              <p:attrName>ppt_y</p:attrName>
                                            </p:attrNameLst>
                                          </p:cBhvr>
                                          <p:tavLst>
                                            <p:tav tm="0">
                                              <p:val>
                                                <p:strVal val="0-#ppt_h/2"/>
                                              </p:val>
                                            </p:tav>
                                            <p:tav tm="100000">
                                              <p:val>
                                                <p:strVal val="#ppt_y"/>
                                              </p:val>
                                            </p:tav>
                                          </p:tavLst>
                                        </p:anim>
                                      </p:childTnLst>
                                    </p:cTn>
                                  </p:par>
                                  <p:par>
                                    <p:cTn id="60" presetID="53" presetClass="entr" presetSubtype="16" fill="hold" nodeType="withEffect">
                                      <p:stCondLst>
                                        <p:cond delay="4000"/>
                                      </p:stCondLst>
                                      <p:childTnLst>
                                        <p:set>
                                          <p:cBhvr>
                                            <p:cTn id="61" dur="1" fill="hold">
                                              <p:stCondLst>
                                                <p:cond delay="0"/>
                                              </p:stCondLst>
                                            </p:cTn>
                                            <p:tgtEl>
                                              <p:spTgt spid="48"/>
                                            </p:tgtEl>
                                            <p:attrNameLst>
                                              <p:attrName>style.visibility</p:attrName>
                                            </p:attrNameLst>
                                          </p:cBhvr>
                                          <p:to>
                                            <p:strVal val="visible"/>
                                          </p:to>
                                        </p:set>
                                        <p:anim calcmode="lin" valueType="num">
                                          <p:cBhvr>
                                            <p:cTn id="62" dur="500" fill="hold"/>
                                            <p:tgtEl>
                                              <p:spTgt spid="48"/>
                                            </p:tgtEl>
                                            <p:attrNameLst>
                                              <p:attrName>ppt_w</p:attrName>
                                            </p:attrNameLst>
                                          </p:cBhvr>
                                          <p:tavLst>
                                            <p:tav tm="0">
                                              <p:val>
                                                <p:fltVal val="0"/>
                                              </p:val>
                                            </p:tav>
                                            <p:tav tm="100000">
                                              <p:val>
                                                <p:strVal val="#ppt_w"/>
                                              </p:val>
                                            </p:tav>
                                          </p:tavLst>
                                        </p:anim>
                                        <p:anim calcmode="lin" valueType="num">
                                          <p:cBhvr>
                                            <p:cTn id="63" dur="500" fill="hold"/>
                                            <p:tgtEl>
                                              <p:spTgt spid="48"/>
                                            </p:tgtEl>
                                            <p:attrNameLst>
                                              <p:attrName>ppt_h</p:attrName>
                                            </p:attrNameLst>
                                          </p:cBhvr>
                                          <p:tavLst>
                                            <p:tav tm="0">
                                              <p:val>
                                                <p:fltVal val="0"/>
                                              </p:val>
                                            </p:tav>
                                            <p:tav tm="100000">
                                              <p:val>
                                                <p:strVal val="#ppt_h"/>
                                              </p:val>
                                            </p:tav>
                                          </p:tavLst>
                                        </p:anim>
                                        <p:animEffect transition="in" filter="fade">
                                          <p:cBhvr>
                                            <p:cTn id="64" dur="500"/>
                                            <p:tgtEl>
                                              <p:spTgt spid="48"/>
                                            </p:tgtEl>
                                          </p:cBhvr>
                                        </p:animEffect>
                                      </p:childTnLst>
                                    </p:cTn>
                                  </p:par>
                                  <p:par>
                                    <p:cTn id="65" presetID="10" presetClass="entr" presetSubtype="0" fill="hold" grpId="0" nodeType="withEffect">
                                      <p:stCondLst>
                                        <p:cond delay="4000"/>
                                      </p:stCondLst>
                                      <p:childTnLst>
                                        <p:set>
                                          <p:cBhvr>
                                            <p:cTn id="66" dur="1" fill="hold">
                                              <p:stCondLst>
                                                <p:cond delay="0"/>
                                              </p:stCondLst>
                                            </p:cTn>
                                            <p:tgtEl>
                                              <p:spTgt spid="53"/>
                                            </p:tgtEl>
                                            <p:attrNameLst>
                                              <p:attrName>style.visibility</p:attrName>
                                            </p:attrNameLst>
                                          </p:cBhvr>
                                          <p:to>
                                            <p:strVal val="visible"/>
                                          </p:to>
                                        </p:set>
                                        <p:animEffect transition="in" filter="fade">
                                          <p:cBhvr>
                                            <p:cTn id="67" dur="500"/>
                                            <p:tgtEl>
                                              <p:spTgt spid="53"/>
                                            </p:tgtEl>
                                          </p:cBhvr>
                                        </p:animEffect>
                                      </p:childTnLst>
                                    </p:cTn>
                                  </p:par>
                                  <p:par>
                                    <p:cTn id="68" presetID="42" presetClass="entr" presetSubtype="0" fill="hold" nodeType="withEffect">
                                      <p:stCondLst>
                                        <p:cond delay="4250"/>
                                      </p:stCondLst>
                                      <p:childTnLst>
                                        <p:set>
                                          <p:cBhvr>
                                            <p:cTn id="69" dur="1" fill="hold">
                                              <p:stCondLst>
                                                <p:cond delay="0"/>
                                              </p:stCondLst>
                                            </p:cTn>
                                            <p:tgtEl>
                                              <p:spTgt spid="60"/>
                                            </p:tgtEl>
                                            <p:attrNameLst>
                                              <p:attrName>style.visibility</p:attrName>
                                            </p:attrNameLst>
                                          </p:cBhvr>
                                          <p:to>
                                            <p:strVal val="visible"/>
                                          </p:to>
                                        </p:set>
                                        <p:animEffect transition="in" filter="fade">
                                          <p:cBhvr>
                                            <p:cTn id="70" dur="750"/>
                                            <p:tgtEl>
                                              <p:spTgt spid="60"/>
                                            </p:tgtEl>
                                          </p:cBhvr>
                                        </p:animEffect>
                                        <p:anim calcmode="lin" valueType="num">
                                          <p:cBhvr>
                                            <p:cTn id="71" dur="750" fill="hold"/>
                                            <p:tgtEl>
                                              <p:spTgt spid="60"/>
                                            </p:tgtEl>
                                            <p:attrNameLst>
                                              <p:attrName>ppt_x</p:attrName>
                                            </p:attrNameLst>
                                          </p:cBhvr>
                                          <p:tavLst>
                                            <p:tav tm="0">
                                              <p:val>
                                                <p:strVal val="#ppt_x"/>
                                              </p:val>
                                            </p:tav>
                                            <p:tav tm="100000">
                                              <p:val>
                                                <p:strVal val="#ppt_x"/>
                                              </p:val>
                                            </p:tav>
                                          </p:tavLst>
                                        </p:anim>
                                        <p:anim calcmode="lin" valueType="num">
                                          <p:cBhvr>
                                            <p:cTn id="72" dur="750" fill="hold"/>
                                            <p:tgtEl>
                                              <p:spTgt spid="60"/>
                                            </p:tgtEl>
                                            <p:attrNameLst>
                                              <p:attrName>ppt_y</p:attrName>
                                            </p:attrNameLst>
                                          </p:cBhvr>
                                          <p:tavLst>
                                            <p:tav tm="0">
                                              <p:val>
                                                <p:strVal val="#ppt_y+.1"/>
                                              </p:val>
                                            </p:tav>
                                            <p:tav tm="100000">
                                              <p:val>
                                                <p:strVal val="#ppt_y"/>
                                              </p:val>
                                            </p:tav>
                                          </p:tavLst>
                                        </p:anim>
                                      </p:childTnLst>
                                    </p:cTn>
                                  </p:par>
                                  <p:par>
                                    <p:cTn id="73" presetID="2" presetClass="entr" presetSubtype="4" accel="13333" fill="hold" nodeType="withEffect" p14:presetBounceEnd="26667">
                                      <p:stCondLst>
                                        <p:cond delay="4750"/>
                                      </p:stCondLst>
                                      <p:childTnLst>
                                        <p:set>
                                          <p:cBhvr>
                                            <p:cTn id="74" dur="1" fill="hold">
                                              <p:stCondLst>
                                                <p:cond delay="0"/>
                                              </p:stCondLst>
                                            </p:cTn>
                                            <p:tgtEl>
                                              <p:spTgt spid="29"/>
                                            </p:tgtEl>
                                            <p:attrNameLst>
                                              <p:attrName>style.visibility</p:attrName>
                                            </p:attrNameLst>
                                          </p:cBhvr>
                                          <p:to>
                                            <p:strVal val="visible"/>
                                          </p:to>
                                        </p:set>
                                        <p:anim calcmode="lin" valueType="num" p14:bounceEnd="26667">
                                          <p:cBhvr additive="base">
                                            <p:cTn id="75" dur="750" fill="hold"/>
                                            <p:tgtEl>
                                              <p:spTgt spid="29"/>
                                            </p:tgtEl>
                                            <p:attrNameLst>
                                              <p:attrName>ppt_x</p:attrName>
                                            </p:attrNameLst>
                                          </p:cBhvr>
                                          <p:tavLst>
                                            <p:tav tm="0">
                                              <p:val>
                                                <p:strVal val="#ppt_x"/>
                                              </p:val>
                                            </p:tav>
                                            <p:tav tm="100000">
                                              <p:val>
                                                <p:strVal val="#ppt_x"/>
                                              </p:val>
                                            </p:tav>
                                          </p:tavLst>
                                        </p:anim>
                                        <p:anim calcmode="lin" valueType="num" p14:bounceEnd="26667">
                                          <p:cBhvr additive="base">
                                            <p:cTn id="76" dur="750" fill="hold"/>
                                            <p:tgtEl>
                                              <p:spTgt spid="29"/>
                                            </p:tgtEl>
                                            <p:attrNameLst>
                                              <p:attrName>ppt_y</p:attrName>
                                            </p:attrNameLst>
                                          </p:cBhvr>
                                          <p:tavLst>
                                            <p:tav tm="0">
                                              <p:val>
                                                <p:strVal val="1+#ppt_h/2"/>
                                              </p:val>
                                            </p:tav>
                                            <p:tav tm="100000">
                                              <p:val>
                                                <p:strVal val="#ppt_y"/>
                                              </p:val>
                                            </p:tav>
                                          </p:tavLst>
                                        </p:anim>
                                      </p:childTnLst>
                                    </p:cTn>
                                  </p:par>
                                  <p:par>
                                    <p:cTn id="77" presetID="53" presetClass="entr" presetSubtype="16" fill="hold" nodeType="withEffect">
                                      <p:stCondLst>
                                        <p:cond delay="5250"/>
                                      </p:stCondLst>
                                      <p:childTnLst>
                                        <p:set>
                                          <p:cBhvr>
                                            <p:cTn id="78" dur="1" fill="hold">
                                              <p:stCondLst>
                                                <p:cond delay="0"/>
                                              </p:stCondLst>
                                            </p:cTn>
                                            <p:tgtEl>
                                              <p:spTgt spid="46"/>
                                            </p:tgtEl>
                                            <p:attrNameLst>
                                              <p:attrName>style.visibility</p:attrName>
                                            </p:attrNameLst>
                                          </p:cBhvr>
                                          <p:to>
                                            <p:strVal val="visible"/>
                                          </p:to>
                                        </p:set>
                                        <p:anim calcmode="lin" valueType="num">
                                          <p:cBhvr>
                                            <p:cTn id="79" dur="500" fill="hold"/>
                                            <p:tgtEl>
                                              <p:spTgt spid="46"/>
                                            </p:tgtEl>
                                            <p:attrNameLst>
                                              <p:attrName>ppt_w</p:attrName>
                                            </p:attrNameLst>
                                          </p:cBhvr>
                                          <p:tavLst>
                                            <p:tav tm="0">
                                              <p:val>
                                                <p:fltVal val="0"/>
                                              </p:val>
                                            </p:tav>
                                            <p:tav tm="100000">
                                              <p:val>
                                                <p:strVal val="#ppt_w"/>
                                              </p:val>
                                            </p:tav>
                                          </p:tavLst>
                                        </p:anim>
                                        <p:anim calcmode="lin" valueType="num">
                                          <p:cBhvr>
                                            <p:cTn id="80" dur="500" fill="hold"/>
                                            <p:tgtEl>
                                              <p:spTgt spid="46"/>
                                            </p:tgtEl>
                                            <p:attrNameLst>
                                              <p:attrName>ppt_h</p:attrName>
                                            </p:attrNameLst>
                                          </p:cBhvr>
                                          <p:tavLst>
                                            <p:tav tm="0">
                                              <p:val>
                                                <p:fltVal val="0"/>
                                              </p:val>
                                            </p:tav>
                                            <p:tav tm="100000">
                                              <p:val>
                                                <p:strVal val="#ppt_h"/>
                                              </p:val>
                                            </p:tav>
                                          </p:tavLst>
                                        </p:anim>
                                        <p:animEffect transition="in" filter="fade">
                                          <p:cBhvr>
                                            <p:cTn id="81" dur="500"/>
                                            <p:tgtEl>
                                              <p:spTgt spid="46"/>
                                            </p:tgtEl>
                                          </p:cBhvr>
                                        </p:animEffect>
                                      </p:childTnLst>
                                    </p:cTn>
                                  </p:par>
                                  <p:par>
                                    <p:cTn id="82" presetID="10" presetClass="entr" presetSubtype="0" fill="hold" grpId="0" nodeType="withEffect">
                                      <p:stCondLst>
                                        <p:cond delay="5250"/>
                                      </p:stCondLst>
                                      <p:childTnLst>
                                        <p:set>
                                          <p:cBhvr>
                                            <p:cTn id="83" dur="1" fill="hold">
                                              <p:stCondLst>
                                                <p:cond delay="0"/>
                                              </p:stCondLst>
                                            </p:cTn>
                                            <p:tgtEl>
                                              <p:spTgt spid="51"/>
                                            </p:tgtEl>
                                            <p:attrNameLst>
                                              <p:attrName>style.visibility</p:attrName>
                                            </p:attrNameLst>
                                          </p:cBhvr>
                                          <p:to>
                                            <p:strVal val="visible"/>
                                          </p:to>
                                        </p:set>
                                        <p:animEffect transition="in" filter="fade">
                                          <p:cBhvr>
                                            <p:cTn id="84" dur="500"/>
                                            <p:tgtEl>
                                              <p:spTgt spid="51"/>
                                            </p:tgtEl>
                                          </p:cBhvr>
                                        </p:animEffect>
                                      </p:childTnLst>
                                    </p:cTn>
                                  </p:par>
                                  <p:par>
                                    <p:cTn id="85" presetID="42" presetClass="entr" presetSubtype="0" fill="hold" nodeType="withEffect">
                                      <p:stCondLst>
                                        <p:cond delay="5500"/>
                                      </p:stCondLst>
                                      <p:childTnLst>
                                        <p:set>
                                          <p:cBhvr>
                                            <p:cTn id="86" dur="1" fill="hold">
                                              <p:stCondLst>
                                                <p:cond delay="0"/>
                                              </p:stCondLst>
                                            </p:cTn>
                                            <p:tgtEl>
                                              <p:spTgt spid="63"/>
                                            </p:tgtEl>
                                            <p:attrNameLst>
                                              <p:attrName>style.visibility</p:attrName>
                                            </p:attrNameLst>
                                          </p:cBhvr>
                                          <p:to>
                                            <p:strVal val="visible"/>
                                          </p:to>
                                        </p:set>
                                        <p:animEffect transition="in" filter="fade">
                                          <p:cBhvr>
                                            <p:cTn id="87" dur="750"/>
                                            <p:tgtEl>
                                              <p:spTgt spid="63"/>
                                            </p:tgtEl>
                                          </p:cBhvr>
                                        </p:animEffect>
                                        <p:anim calcmode="lin" valueType="num">
                                          <p:cBhvr>
                                            <p:cTn id="88" dur="750" fill="hold"/>
                                            <p:tgtEl>
                                              <p:spTgt spid="63"/>
                                            </p:tgtEl>
                                            <p:attrNameLst>
                                              <p:attrName>ppt_x</p:attrName>
                                            </p:attrNameLst>
                                          </p:cBhvr>
                                          <p:tavLst>
                                            <p:tav tm="0">
                                              <p:val>
                                                <p:strVal val="#ppt_x"/>
                                              </p:val>
                                            </p:tav>
                                            <p:tav tm="100000">
                                              <p:val>
                                                <p:strVal val="#ppt_x"/>
                                              </p:val>
                                            </p:tav>
                                          </p:tavLst>
                                        </p:anim>
                                        <p:anim calcmode="lin" valueType="num">
                                          <p:cBhvr>
                                            <p:cTn id="89" dur="750" fill="hold"/>
                                            <p:tgtEl>
                                              <p:spTgt spid="6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p:bldP spid="51" grpId="0"/>
          <p:bldP spid="52" grpId="0"/>
          <p:bldP spid="5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3333"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ppt_x"/>
                                              </p:val>
                                            </p:tav>
                                            <p:tav tm="100000">
                                              <p:val>
                                                <p:strVal val="#ppt_x"/>
                                              </p:val>
                                            </p:tav>
                                          </p:tavLst>
                                        </p:anim>
                                        <p:anim calcmode="lin" valueType="num">
                                          <p:cBhvr additive="base">
                                            <p:cTn id="8" dur="750" fill="hold"/>
                                            <p:tgtEl>
                                              <p:spTgt spid="17"/>
                                            </p:tgtEl>
                                            <p:attrNameLst>
                                              <p:attrName>ppt_y</p:attrName>
                                            </p:attrNameLst>
                                          </p:cBhvr>
                                          <p:tavLst>
                                            <p:tav tm="0">
                                              <p:val>
                                                <p:strVal val="1+#ppt_h/2"/>
                                              </p:val>
                                            </p:tav>
                                            <p:tav tm="100000">
                                              <p:val>
                                                <p:strVal val="#ppt_y"/>
                                              </p:val>
                                            </p:tav>
                                          </p:tavLst>
                                        </p:anim>
                                      </p:childTnLst>
                                    </p:cTn>
                                  </p:par>
                                  <p:par>
                                    <p:cTn id="9" presetID="53" presetClass="entr" presetSubtype="16" fill="hold" nodeType="withEffect">
                                      <p:stCondLst>
                                        <p:cond delay="500"/>
                                      </p:stCondLst>
                                      <p:childTnLst>
                                        <p:set>
                                          <p:cBhvr>
                                            <p:cTn id="10" dur="1" fill="hold">
                                              <p:stCondLst>
                                                <p:cond delay="0"/>
                                              </p:stCondLst>
                                            </p:cTn>
                                            <p:tgtEl>
                                              <p:spTgt spid="41"/>
                                            </p:tgtEl>
                                            <p:attrNameLst>
                                              <p:attrName>style.visibility</p:attrName>
                                            </p:attrNameLst>
                                          </p:cBhvr>
                                          <p:to>
                                            <p:strVal val="visible"/>
                                          </p:to>
                                        </p:set>
                                        <p:anim calcmode="lin" valueType="num">
                                          <p:cBhvr>
                                            <p:cTn id="11" dur="500" fill="hold"/>
                                            <p:tgtEl>
                                              <p:spTgt spid="41"/>
                                            </p:tgtEl>
                                            <p:attrNameLst>
                                              <p:attrName>ppt_w</p:attrName>
                                            </p:attrNameLst>
                                          </p:cBhvr>
                                          <p:tavLst>
                                            <p:tav tm="0">
                                              <p:val>
                                                <p:fltVal val="0"/>
                                              </p:val>
                                            </p:tav>
                                            <p:tav tm="100000">
                                              <p:val>
                                                <p:strVal val="#ppt_w"/>
                                              </p:val>
                                            </p:tav>
                                          </p:tavLst>
                                        </p:anim>
                                        <p:anim calcmode="lin" valueType="num">
                                          <p:cBhvr>
                                            <p:cTn id="12" dur="500" fill="hold"/>
                                            <p:tgtEl>
                                              <p:spTgt spid="41"/>
                                            </p:tgtEl>
                                            <p:attrNameLst>
                                              <p:attrName>ppt_h</p:attrName>
                                            </p:attrNameLst>
                                          </p:cBhvr>
                                          <p:tavLst>
                                            <p:tav tm="0">
                                              <p:val>
                                                <p:fltVal val="0"/>
                                              </p:val>
                                            </p:tav>
                                            <p:tav tm="100000">
                                              <p:val>
                                                <p:strVal val="#ppt_h"/>
                                              </p:val>
                                            </p:tav>
                                          </p:tavLst>
                                        </p:anim>
                                        <p:animEffect transition="in" filter="fade">
                                          <p:cBhvr>
                                            <p:cTn id="13" dur="500"/>
                                            <p:tgtEl>
                                              <p:spTgt spid="41"/>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49"/>
                                            </p:tgtEl>
                                            <p:attrNameLst>
                                              <p:attrName>style.visibility</p:attrName>
                                            </p:attrNameLst>
                                          </p:cBhvr>
                                          <p:to>
                                            <p:strVal val="visible"/>
                                          </p:to>
                                        </p:set>
                                        <p:animEffect transition="in" filter="fade">
                                          <p:cBhvr>
                                            <p:cTn id="16" dur="500"/>
                                            <p:tgtEl>
                                              <p:spTgt spid="49"/>
                                            </p:tgtEl>
                                          </p:cBhvr>
                                        </p:animEffect>
                                      </p:childTnLst>
                                    </p:cTn>
                                  </p:par>
                                  <p:par>
                                    <p:cTn id="17" presetID="42" presetClass="entr" presetSubtype="0" fill="hold" nodeType="withEffect">
                                      <p:stCondLst>
                                        <p:cond delay="75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750"/>
                                            <p:tgtEl>
                                              <p:spTgt spid="38"/>
                                            </p:tgtEl>
                                          </p:cBhvr>
                                        </p:animEffect>
                                        <p:anim calcmode="lin" valueType="num">
                                          <p:cBhvr>
                                            <p:cTn id="20" dur="750" fill="hold"/>
                                            <p:tgtEl>
                                              <p:spTgt spid="38"/>
                                            </p:tgtEl>
                                            <p:attrNameLst>
                                              <p:attrName>ppt_x</p:attrName>
                                            </p:attrNameLst>
                                          </p:cBhvr>
                                          <p:tavLst>
                                            <p:tav tm="0">
                                              <p:val>
                                                <p:strVal val="#ppt_x"/>
                                              </p:val>
                                            </p:tav>
                                            <p:tav tm="100000">
                                              <p:val>
                                                <p:strVal val="#ppt_x"/>
                                              </p:val>
                                            </p:tav>
                                          </p:tavLst>
                                        </p:anim>
                                        <p:anim calcmode="lin" valueType="num">
                                          <p:cBhvr>
                                            <p:cTn id="21" dur="750" fill="hold"/>
                                            <p:tgtEl>
                                              <p:spTgt spid="38"/>
                                            </p:tgtEl>
                                            <p:attrNameLst>
                                              <p:attrName>ppt_y</p:attrName>
                                            </p:attrNameLst>
                                          </p:cBhvr>
                                          <p:tavLst>
                                            <p:tav tm="0">
                                              <p:val>
                                                <p:strVal val="#ppt_y+.1"/>
                                              </p:val>
                                            </p:tav>
                                            <p:tav tm="100000">
                                              <p:val>
                                                <p:strVal val="#ppt_y"/>
                                              </p:val>
                                            </p:tav>
                                          </p:tavLst>
                                        </p:anim>
                                      </p:childTnLst>
                                    </p:cTn>
                                  </p:par>
                                  <p:par>
                                    <p:cTn id="22" presetID="2" presetClass="entr" presetSubtype="1" accel="13333" fill="hold" nodeType="withEffect">
                                      <p:stCondLst>
                                        <p:cond delay="1000"/>
                                      </p:stCondLst>
                                      <p:childTnLst>
                                        <p:set>
                                          <p:cBhvr>
                                            <p:cTn id="23" dur="1" fill="hold">
                                              <p:stCondLst>
                                                <p:cond delay="0"/>
                                              </p:stCondLst>
                                            </p:cTn>
                                            <p:tgtEl>
                                              <p:spTgt spid="20"/>
                                            </p:tgtEl>
                                            <p:attrNameLst>
                                              <p:attrName>style.visibility</p:attrName>
                                            </p:attrNameLst>
                                          </p:cBhvr>
                                          <p:to>
                                            <p:strVal val="visible"/>
                                          </p:to>
                                        </p:set>
                                        <p:anim calcmode="lin" valueType="num">
                                          <p:cBhvr additive="base">
                                            <p:cTn id="24" dur="750" fill="hold"/>
                                            <p:tgtEl>
                                              <p:spTgt spid="20"/>
                                            </p:tgtEl>
                                            <p:attrNameLst>
                                              <p:attrName>ppt_x</p:attrName>
                                            </p:attrNameLst>
                                          </p:cBhvr>
                                          <p:tavLst>
                                            <p:tav tm="0">
                                              <p:val>
                                                <p:strVal val="#ppt_x"/>
                                              </p:val>
                                            </p:tav>
                                            <p:tav tm="100000">
                                              <p:val>
                                                <p:strVal val="#ppt_x"/>
                                              </p:val>
                                            </p:tav>
                                          </p:tavLst>
                                        </p:anim>
                                        <p:anim calcmode="lin" valueType="num">
                                          <p:cBhvr additive="base">
                                            <p:cTn id="25" dur="750" fill="hold"/>
                                            <p:tgtEl>
                                              <p:spTgt spid="20"/>
                                            </p:tgtEl>
                                            <p:attrNameLst>
                                              <p:attrName>ppt_y</p:attrName>
                                            </p:attrNameLst>
                                          </p:cBhvr>
                                          <p:tavLst>
                                            <p:tav tm="0">
                                              <p:val>
                                                <p:strVal val="0-#ppt_h/2"/>
                                              </p:val>
                                            </p:tav>
                                            <p:tav tm="100000">
                                              <p:val>
                                                <p:strVal val="#ppt_y"/>
                                              </p:val>
                                            </p:tav>
                                          </p:tavLst>
                                        </p:anim>
                                      </p:childTnLst>
                                    </p:cTn>
                                  </p:par>
                                  <p:par>
                                    <p:cTn id="26" presetID="53" presetClass="entr" presetSubtype="16" fill="hold" nodeType="withEffect">
                                      <p:stCondLst>
                                        <p:cond delay="1500"/>
                                      </p:stCondLst>
                                      <p:childTnLst>
                                        <p:set>
                                          <p:cBhvr>
                                            <p:cTn id="27" dur="1" fill="hold">
                                              <p:stCondLst>
                                                <p:cond delay="0"/>
                                              </p:stCondLst>
                                            </p:cTn>
                                            <p:tgtEl>
                                              <p:spTgt spid="32"/>
                                            </p:tgtEl>
                                            <p:attrNameLst>
                                              <p:attrName>style.visibility</p:attrName>
                                            </p:attrNameLst>
                                          </p:cBhvr>
                                          <p:to>
                                            <p:strVal val="visible"/>
                                          </p:to>
                                        </p:set>
                                        <p:anim calcmode="lin" valueType="num">
                                          <p:cBhvr>
                                            <p:cTn id="28" dur="500" fill="hold"/>
                                            <p:tgtEl>
                                              <p:spTgt spid="32"/>
                                            </p:tgtEl>
                                            <p:attrNameLst>
                                              <p:attrName>ppt_w</p:attrName>
                                            </p:attrNameLst>
                                          </p:cBhvr>
                                          <p:tavLst>
                                            <p:tav tm="0">
                                              <p:val>
                                                <p:fltVal val="0"/>
                                              </p:val>
                                            </p:tav>
                                            <p:tav tm="100000">
                                              <p:val>
                                                <p:strVal val="#ppt_w"/>
                                              </p:val>
                                            </p:tav>
                                          </p:tavLst>
                                        </p:anim>
                                        <p:anim calcmode="lin" valueType="num">
                                          <p:cBhvr>
                                            <p:cTn id="29" dur="500" fill="hold"/>
                                            <p:tgtEl>
                                              <p:spTgt spid="32"/>
                                            </p:tgtEl>
                                            <p:attrNameLst>
                                              <p:attrName>ppt_h</p:attrName>
                                            </p:attrNameLst>
                                          </p:cBhvr>
                                          <p:tavLst>
                                            <p:tav tm="0">
                                              <p:val>
                                                <p:fltVal val="0"/>
                                              </p:val>
                                            </p:tav>
                                            <p:tav tm="100000">
                                              <p:val>
                                                <p:strVal val="#ppt_h"/>
                                              </p:val>
                                            </p:tav>
                                          </p:tavLst>
                                        </p:anim>
                                        <p:animEffect transition="in" filter="fade">
                                          <p:cBhvr>
                                            <p:cTn id="30" dur="500"/>
                                            <p:tgtEl>
                                              <p:spTgt spid="32"/>
                                            </p:tgtEl>
                                          </p:cBhvr>
                                        </p:animEffect>
                                      </p:childTnLst>
                                    </p:cTn>
                                  </p:par>
                                  <p:par>
                                    <p:cTn id="31" presetID="10" presetClass="entr" presetSubtype="0" fill="hold" grpId="0" nodeType="withEffect">
                                      <p:stCondLst>
                                        <p:cond delay="1500"/>
                                      </p:stCondLst>
                                      <p:childTnLst>
                                        <p:set>
                                          <p:cBhvr>
                                            <p:cTn id="32" dur="1" fill="hold">
                                              <p:stCondLst>
                                                <p:cond delay="0"/>
                                              </p:stCondLst>
                                            </p:cTn>
                                            <p:tgtEl>
                                              <p:spTgt spid="52"/>
                                            </p:tgtEl>
                                            <p:attrNameLst>
                                              <p:attrName>style.visibility</p:attrName>
                                            </p:attrNameLst>
                                          </p:cBhvr>
                                          <p:to>
                                            <p:strVal val="visible"/>
                                          </p:to>
                                        </p:set>
                                        <p:animEffect transition="in" filter="fade">
                                          <p:cBhvr>
                                            <p:cTn id="33" dur="500"/>
                                            <p:tgtEl>
                                              <p:spTgt spid="52"/>
                                            </p:tgtEl>
                                          </p:cBhvr>
                                        </p:animEffect>
                                      </p:childTnLst>
                                    </p:cTn>
                                  </p:par>
                                  <p:par>
                                    <p:cTn id="34" presetID="42" presetClass="entr" presetSubtype="0" fill="hold" nodeType="withEffect">
                                      <p:stCondLst>
                                        <p:cond delay="1750"/>
                                      </p:stCondLst>
                                      <p:childTnLst>
                                        <p:set>
                                          <p:cBhvr>
                                            <p:cTn id="35" dur="1" fill="hold">
                                              <p:stCondLst>
                                                <p:cond delay="0"/>
                                              </p:stCondLst>
                                            </p:cTn>
                                            <p:tgtEl>
                                              <p:spTgt spid="54"/>
                                            </p:tgtEl>
                                            <p:attrNameLst>
                                              <p:attrName>style.visibility</p:attrName>
                                            </p:attrNameLst>
                                          </p:cBhvr>
                                          <p:to>
                                            <p:strVal val="visible"/>
                                          </p:to>
                                        </p:set>
                                        <p:animEffect transition="in" filter="fade">
                                          <p:cBhvr>
                                            <p:cTn id="36" dur="750"/>
                                            <p:tgtEl>
                                              <p:spTgt spid="54"/>
                                            </p:tgtEl>
                                          </p:cBhvr>
                                        </p:animEffect>
                                        <p:anim calcmode="lin" valueType="num">
                                          <p:cBhvr>
                                            <p:cTn id="37" dur="750" fill="hold"/>
                                            <p:tgtEl>
                                              <p:spTgt spid="54"/>
                                            </p:tgtEl>
                                            <p:attrNameLst>
                                              <p:attrName>ppt_x</p:attrName>
                                            </p:attrNameLst>
                                          </p:cBhvr>
                                          <p:tavLst>
                                            <p:tav tm="0">
                                              <p:val>
                                                <p:strVal val="#ppt_x"/>
                                              </p:val>
                                            </p:tav>
                                            <p:tav tm="100000">
                                              <p:val>
                                                <p:strVal val="#ppt_x"/>
                                              </p:val>
                                            </p:tav>
                                          </p:tavLst>
                                        </p:anim>
                                        <p:anim calcmode="lin" valueType="num">
                                          <p:cBhvr>
                                            <p:cTn id="38" dur="750" fill="hold"/>
                                            <p:tgtEl>
                                              <p:spTgt spid="54"/>
                                            </p:tgtEl>
                                            <p:attrNameLst>
                                              <p:attrName>ppt_y</p:attrName>
                                            </p:attrNameLst>
                                          </p:cBhvr>
                                          <p:tavLst>
                                            <p:tav tm="0">
                                              <p:val>
                                                <p:strVal val="#ppt_y+.1"/>
                                              </p:val>
                                            </p:tav>
                                            <p:tav tm="100000">
                                              <p:val>
                                                <p:strVal val="#ppt_y"/>
                                              </p:val>
                                            </p:tav>
                                          </p:tavLst>
                                        </p:anim>
                                      </p:childTnLst>
                                    </p:cTn>
                                  </p:par>
                                  <p:par>
                                    <p:cTn id="39" presetID="2" presetClass="entr" presetSubtype="4" accel="13333" fill="hold" nodeType="withEffect">
                                      <p:stCondLst>
                                        <p:cond delay="225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750" fill="hold"/>
                                            <p:tgtEl>
                                              <p:spTgt spid="23"/>
                                            </p:tgtEl>
                                            <p:attrNameLst>
                                              <p:attrName>ppt_x</p:attrName>
                                            </p:attrNameLst>
                                          </p:cBhvr>
                                          <p:tavLst>
                                            <p:tav tm="0">
                                              <p:val>
                                                <p:strVal val="#ppt_x"/>
                                              </p:val>
                                            </p:tav>
                                            <p:tav tm="100000">
                                              <p:val>
                                                <p:strVal val="#ppt_x"/>
                                              </p:val>
                                            </p:tav>
                                          </p:tavLst>
                                        </p:anim>
                                        <p:anim calcmode="lin" valueType="num">
                                          <p:cBhvr additive="base">
                                            <p:cTn id="42" dur="750" fill="hold"/>
                                            <p:tgtEl>
                                              <p:spTgt spid="23"/>
                                            </p:tgtEl>
                                            <p:attrNameLst>
                                              <p:attrName>ppt_y</p:attrName>
                                            </p:attrNameLst>
                                          </p:cBhvr>
                                          <p:tavLst>
                                            <p:tav tm="0">
                                              <p:val>
                                                <p:strVal val="1+#ppt_h/2"/>
                                              </p:val>
                                            </p:tav>
                                            <p:tav tm="100000">
                                              <p:val>
                                                <p:strVal val="#ppt_y"/>
                                              </p:val>
                                            </p:tav>
                                          </p:tavLst>
                                        </p:anim>
                                      </p:childTnLst>
                                    </p:cTn>
                                  </p:par>
                                  <p:par>
                                    <p:cTn id="43" presetID="53" presetClass="entr" presetSubtype="16" fill="hold" nodeType="withEffect">
                                      <p:stCondLst>
                                        <p:cond delay="2750"/>
                                      </p:stCondLst>
                                      <p:childTnLst>
                                        <p:set>
                                          <p:cBhvr>
                                            <p:cTn id="44" dur="1" fill="hold">
                                              <p:stCondLst>
                                                <p:cond delay="0"/>
                                              </p:stCondLst>
                                            </p:cTn>
                                            <p:tgtEl>
                                              <p:spTgt spid="47"/>
                                            </p:tgtEl>
                                            <p:attrNameLst>
                                              <p:attrName>style.visibility</p:attrName>
                                            </p:attrNameLst>
                                          </p:cBhvr>
                                          <p:to>
                                            <p:strVal val="visible"/>
                                          </p:to>
                                        </p:set>
                                        <p:anim calcmode="lin" valueType="num">
                                          <p:cBhvr>
                                            <p:cTn id="45" dur="500" fill="hold"/>
                                            <p:tgtEl>
                                              <p:spTgt spid="47"/>
                                            </p:tgtEl>
                                            <p:attrNameLst>
                                              <p:attrName>ppt_w</p:attrName>
                                            </p:attrNameLst>
                                          </p:cBhvr>
                                          <p:tavLst>
                                            <p:tav tm="0">
                                              <p:val>
                                                <p:fltVal val="0"/>
                                              </p:val>
                                            </p:tav>
                                            <p:tav tm="100000">
                                              <p:val>
                                                <p:strVal val="#ppt_w"/>
                                              </p:val>
                                            </p:tav>
                                          </p:tavLst>
                                        </p:anim>
                                        <p:anim calcmode="lin" valueType="num">
                                          <p:cBhvr>
                                            <p:cTn id="46" dur="500" fill="hold"/>
                                            <p:tgtEl>
                                              <p:spTgt spid="47"/>
                                            </p:tgtEl>
                                            <p:attrNameLst>
                                              <p:attrName>ppt_h</p:attrName>
                                            </p:attrNameLst>
                                          </p:cBhvr>
                                          <p:tavLst>
                                            <p:tav tm="0">
                                              <p:val>
                                                <p:fltVal val="0"/>
                                              </p:val>
                                            </p:tav>
                                            <p:tav tm="100000">
                                              <p:val>
                                                <p:strVal val="#ppt_h"/>
                                              </p:val>
                                            </p:tav>
                                          </p:tavLst>
                                        </p:anim>
                                        <p:animEffect transition="in" filter="fade">
                                          <p:cBhvr>
                                            <p:cTn id="47" dur="500"/>
                                            <p:tgtEl>
                                              <p:spTgt spid="47"/>
                                            </p:tgtEl>
                                          </p:cBhvr>
                                        </p:animEffect>
                                      </p:childTnLst>
                                    </p:cTn>
                                  </p:par>
                                  <p:par>
                                    <p:cTn id="48" presetID="10" presetClass="entr" presetSubtype="0" fill="hold" grpId="0" nodeType="withEffect">
                                      <p:stCondLst>
                                        <p:cond delay="275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500"/>
                                            <p:tgtEl>
                                              <p:spTgt spid="50"/>
                                            </p:tgtEl>
                                          </p:cBhvr>
                                        </p:animEffect>
                                      </p:childTnLst>
                                    </p:cTn>
                                  </p:par>
                                  <p:par>
                                    <p:cTn id="51" presetID="42" presetClass="entr" presetSubtype="0" fill="hold" nodeType="withEffect">
                                      <p:stCondLst>
                                        <p:cond delay="3000"/>
                                      </p:stCondLst>
                                      <p:childTnLst>
                                        <p:set>
                                          <p:cBhvr>
                                            <p:cTn id="52" dur="1" fill="hold">
                                              <p:stCondLst>
                                                <p:cond delay="0"/>
                                              </p:stCondLst>
                                            </p:cTn>
                                            <p:tgtEl>
                                              <p:spTgt spid="57"/>
                                            </p:tgtEl>
                                            <p:attrNameLst>
                                              <p:attrName>style.visibility</p:attrName>
                                            </p:attrNameLst>
                                          </p:cBhvr>
                                          <p:to>
                                            <p:strVal val="visible"/>
                                          </p:to>
                                        </p:set>
                                        <p:animEffect transition="in" filter="fade">
                                          <p:cBhvr>
                                            <p:cTn id="53" dur="750"/>
                                            <p:tgtEl>
                                              <p:spTgt spid="57"/>
                                            </p:tgtEl>
                                          </p:cBhvr>
                                        </p:animEffect>
                                        <p:anim calcmode="lin" valueType="num">
                                          <p:cBhvr>
                                            <p:cTn id="54" dur="750" fill="hold"/>
                                            <p:tgtEl>
                                              <p:spTgt spid="57"/>
                                            </p:tgtEl>
                                            <p:attrNameLst>
                                              <p:attrName>ppt_x</p:attrName>
                                            </p:attrNameLst>
                                          </p:cBhvr>
                                          <p:tavLst>
                                            <p:tav tm="0">
                                              <p:val>
                                                <p:strVal val="#ppt_x"/>
                                              </p:val>
                                            </p:tav>
                                            <p:tav tm="100000">
                                              <p:val>
                                                <p:strVal val="#ppt_x"/>
                                              </p:val>
                                            </p:tav>
                                          </p:tavLst>
                                        </p:anim>
                                        <p:anim calcmode="lin" valueType="num">
                                          <p:cBhvr>
                                            <p:cTn id="55" dur="750" fill="hold"/>
                                            <p:tgtEl>
                                              <p:spTgt spid="57"/>
                                            </p:tgtEl>
                                            <p:attrNameLst>
                                              <p:attrName>ppt_y</p:attrName>
                                            </p:attrNameLst>
                                          </p:cBhvr>
                                          <p:tavLst>
                                            <p:tav tm="0">
                                              <p:val>
                                                <p:strVal val="#ppt_y+.1"/>
                                              </p:val>
                                            </p:tav>
                                            <p:tav tm="100000">
                                              <p:val>
                                                <p:strVal val="#ppt_y"/>
                                              </p:val>
                                            </p:tav>
                                          </p:tavLst>
                                        </p:anim>
                                      </p:childTnLst>
                                    </p:cTn>
                                  </p:par>
                                  <p:par>
                                    <p:cTn id="56" presetID="2" presetClass="entr" presetSubtype="1" accel="13333" fill="hold" nodeType="withEffect">
                                      <p:stCondLst>
                                        <p:cond delay="3500"/>
                                      </p:stCondLst>
                                      <p:childTnLst>
                                        <p:set>
                                          <p:cBhvr>
                                            <p:cTn id="57" dur="1" fill="hold">
                                              <p:stCondLst>
                                                <p:cond delay="0"/>
                                              </p:stCondLst>
                                            </p:cTn>
                                            <p:tgtEl>
                                              <p:spTgt spid="26"/>
                                            </p:tgtEl>
                                            <p:attrNameLst>
                                              <p:attrName>style.visibility</p:attrName>
                                            </p:attrNameLst>
                                          </p:cBhvr>
                                          <p:to>
                                            <p:strVal val="visible"/>
                                          </p:to>
                                        </p:set>
                                        <p:anim calcmode="lin" valueType="num">
                                          <p:cBhvr additive="base">
                                            <p:cTn id="58" dur="750" fill="hold"/>
                                            <p:tgtEl>
                                              <p:spTgt spid="26"/>
                                            </p:tgtEl>
                                            <p:attrNameLst>
                                              <p:attrName>ppt_x</p:attrName>
                                            </p:attrNameLst>
                                          </p:cBhvr>
                                          <p:tavLst>
                                            <p:tav tm="0">
                                              <p:val>
                                                <p:strVal val="#ppt_x"/>
                                              </p:val>
                                            </p:tav>
                                            <p:tav tm="100000">
                                              <p:val>
                                                <p:strVal val="#ppt_x"/>
                                              </p:val>
                                            </p:tav>
                                          </p:tavLst>
                                        </p:anim>
                                        <p:anim calcmode="lin" valueType="num">
                                          <p:cBhvr additive="base">
                                            <p:cTn id="59" dur="750" fill="hold"/>
                                            <p:tgtEl>
                                              <p:spTgt spid="26"/>
                                            </p:tgtEl>
                                            <p:attrNameLst>
                                              <p:attrName>ppt_y</p:attrName>
                                            </p:attrNameLst>
                                          </p:cBhvr>
                                          <p:tavLst>
                                            <p:tav tm="0">
                                              <p:val>
                                                <p:strVal val="0-#ppt_h/2"/>
                                              </p:val>
                                            </p:tav>
                                            <p:tav tm="100000">
                                              <p:val>
                                                <p:strVal val="#ppt_y"/>
                                              </p:val>
                                            </p:tav>
                                          </p:tavLst>
                                        </p:anim>
                                      </p:childTnLst>
                                    </p:cTn>
                                  </p:par>
                                  <p:par>
                                    <p:cTn id="60" presetID="53" presetClass="entr" presetSubtype="16" fill="hold" nodeType="withEffect">
                                      <p:stCondLst>
                                        <p:cond delay="4000"/>
                                      </p:stCondLst>
                                      <p:childTnLst>
                                        <p:set>
                                          <p:cBhvr>
                                            <p:cTn id="61" dur="1" fill="hold">
                                              <p:stCondLst>
                                                <p:cond delay="0"/>
                                              </p:stCondLst>
                                            </p:cTn>
                                            <p:tgtEl>
                                              <p:spTgt spid="48"/>
                                            </p:tgtEl>
                                            <p:attrNameLst>
                                              <p:attrName>style.visibility</p:attrName>
                                            </p:attrNameLst>
                                          </p:cBhvr>
                                          <p:to>
                                            <p:strVal val="visible"/>
                                          </p:to>
                                        </p:set>
                                        <p:anim calcmode="lin" valueType="num">
                                          <p:cBhvr>
                                            <p:cTn id="62" dur="500" fill="hold"/>
                                            <p:tgtEl>
                                              <p:spTgt spid="48"/>
                                            </p:tgtEl>
                                            <p:attrNameLst>
                                              <p:attrName>ppt_w</p:attrName>
                                            </p:attrNameLst>
                                          </p:cBhvr>
                                          <p:tavLst>
                                            <p:tav tm="0">
                                              <p:val>
                                                <p:fltVal val="0"/>
                                              </p:val>
                                            </p:tav>
                                            <p:tav tm="100000">
                                              <p:val>
                                                <p:strVal val="#ppt_w"/>
                                              </p:val>
                                            </p:tav>
                                          </p:tavLst>
                                        </p:anim>
                                        <p:anim calcmode="lin" valueType="num">
                                          <p:cBhvr>
                                            <p:cTn id="63" dur="500" fill="hold"/>
                                            <p:tgtEl>
                                              <p:spTgt spid="48"/>
                                            </p:tgtEl>
                                            <p:attrNameLst>
                                              <p:attrName>ppt_h</p:attrName>
                                            </p:attrNameLst>
                                          </p:cBhvr>
                                          <p:tavLst>
                                            <p:tav tm="0">
                                              <p:val>
                                                <p:fltVal val="0"/>
                                              </p:val>
                                            </p:tav>
                                            <p:tav tm="100000">
                                              <p:val>
                                                <p:strVal val="#ppt_h"/>
                                              </p:val>
                                            </p:tav>
                                          </p:tavLst>
                                        </p:anim>
                                        <p:animEffect transition="in" filter="fade">
                                          <p:cBhvr>
                                            <p:cTn id="64" dur="500"/>
                                            <p:tgtEl>
                                              <p:spTgt spid="48"/>
                                            </p:tgtEl>
                                          </p:cBhvr>
                                        </p:animEffect>
                                      </p:childTnLst>
                                    </p:cTn>
                                  </p:par>
                                  <p:par>
                                    <p:cTn id="65" presetID="10" presetClass="entr" presetSubtype="0" fill="hold" grpId="0" nodeType="withEffect">
                                      <p:stCondLst>
                                        <p:cond delay="4000"/>
                                      </p:stCondLst>
                                      <p:childTnLst>
                                        <p:set>
                                          <p:cBhvr>
                                            <p:cTn id="66" dur="1" fill="hold">
                                              <p:stCondLst>
                                                <p:cond delay="0"/>
                                              </p:stCondLst>
                                            </p:cTn>
                                            <p:tgtEl>
                                              <p:spTgt spid="53"/>
                                            </p:tgtEl>
                                            <p:attrNameLst>
                                              <p:attrName>style.visibility</p:attrName>
                                            </p:attrNameLst>
                                          </p:cBhvr>
                                          <p:to>
                                            <p:strVal val="visible"/>
                                          </p:to>
                                        </p:set>
                                        <p:animEffect transition="in" filter="fade">
                                          <p:cBhvr>
                                            <p:cTn id="67" dur="500"/>
                                            <p:tgtEl>
                                              <p:spTgt spid="53"/>
                                            </p:tgtEl>
                                          </p:cBhvr>
                                        </p:animEffect>
                                      </p:childTnLst>
                                    </p:cTn>
                                  </p:par>
                                  <p:par>
                                    <p:cTn id="68" presetID="42" presetClass="entr" presetSubtype="0" fill="hold" nodeType="withEffect">
                                      <p:stCondLst>
                                        <p:cond delay="4250"/>
                                      </p:stCondLst>
                                      <p:childTnLst>
                                        <p:set>
                                          <p:cBhvr>
                                            <p:cTn id="69" dur="1" fill="hold">
                                              <p:stCondLst>
                                                <p:cond delay="0"/>
                                              </p:stCondLst>
                                            </p:cTn>
                                            <p:tgtEl>
                                              <p:spTgt spid="60"/>
                                            </p:tgtEl>
                                            <p:attrNameLst>
                                              <p:attrName>style.visibility</p:attrName>
                                            </p:attrNameLst>
                                          </p:cBhvr>
                                          <p:to>
                                            <p:strVal val="visible"/>
                                          </p:to>
                                        </p:set>
                                        <p:animEffect transition="in" filter="fade">
                                          <p:cBhvr>
                                            <p:cTn id="70" dur="750"/>
                                            <p:tgtEl>
                                              <p:spTgt spid="60"/>
                                            </p:tgtEl>
                                          </p:cBhvr>
                                        </p:animEffect>
                                        <p:anim calcmode="lin" valueType="num">
                                          <p:cBhvr>
                                            <p:cTn id="71" dur="750" fill="hold"/>
                                            <p:tgtEl>
                                              <p:spTgt spid="60"/>
                                            </p:tgtEl>
                                            <p:attrNameLst>
                                              <p:attrName>ppt_x</p:attrName>
                                            </p:attrNameLst>
                                          </p:cBhvr>
                                          <p:tavLst>
                                            <p:tav tm="0">
                                              <p:val>
                                                <p:strVal val="#ppt_x"/>
                                              </p:val>
                                            </p:tav>
                                            <p:tav tm="100000">
                                              <p:val>
                                                <p:strVal val="#ppt_x"/>
                                              </p:val>
                                            </p:tav>
                                          </p:tavLst>
                                        </p:anim>
                                        <p:anim calcmode="lin" valueType="num">
                                          <p:cBhvr>
                                            <p:cTn id="72" dur="750" fill="hold"/>
                                            <p:tgtEl>
                                              <p:spTgt spid="60"/>
                                            </p:tgtEl>
                                            <p:attrNameLst>
                                              <p:attrName>ppt_y</p:attrName>
                                            </p:attrNameLst>
                                          </p:cBhvr>
                                          <p:tavLst>
                                            <p:tav tm="0">
                                              <p:val>
                                                <p:strVal val="#ppt_y+.1"/>
                                              </p:val>
                                            </p:tav>
                                            <p:tav tm="100000">
                                              <p:val>
                                                <p:strVal val="#ppt_y"/>
                                              </p:val>
                                            </p:tav>
                                          </p:tavLst>
                                        </p:anim>
                                      </p:childTnLst>
                                    </p:cTn>
                                  </p:par>
                                  <p:par>
                                    <p:cTn id="73" presetID="2" presetClass="entr" presetSubtype="4" accel="13333" fill="hold" nodeType="withEffect">
                                      <p:stCondLst>
                                        <p:cond delay="4750"/>
                                      </p:stCondLst>
                                      <p:childTnLst>
                                        <p:set>
                                          <p:cBhvr>
                                            <p:cTn id="74" dur="1" fill="hold">
                                              <p:stCondLst>
                                                <p:cond delay="0"/>
                                              </p:stCondLst>
                                            </p:cTn>
                                            <p:tgtEl>
                                              <p:spTgt spid="29"/>
                                            </p:tgtEl>
                                            <p:attrNameLst>
                                              <p:attrName>style.visibility</p:attrName>
                                            </p:attrNameLst>
                                          </p:cBhvr>
                                          <p:to>
                                            <p:strVal val="visible"/>
                                          </p:to>
                                        </p:set>
                                        <p:anim calcmode="lin" valueType="num">
                                          <p:cBhvr additive="base">
                                            <p:cTn id="75" dur="750" fill="hold"/>
                                            <p:tgtEl>
                                              <p:spTgt spid="29"/>
                                            </p:tgtEl>
                                            <p:attrNameLst>
                                              <p:attrName>ppt_x</p:attrName>
                                            </p:attrNameLst>
                                          </p:cBhvr>
                                          <p:tavLst>
                                            <p:tav tm="0">
                                              <p:val>
                                                <p:strVal val="#ppt_x"/>
                                              </p:val>
                                            </p:tav>
                                            <p:tav tm="100000">
                                              <p:val>
                                                <p:strVal val="#ppt_x"/>
                                              </p:val>
                                            </p:tav>
                                          </p:tavLst>
                                        </p:anim>
                                        <p:anim calcmode="lin" valueType="num">
                                          <p:cBhvr additive="base">
                                            <p:cTn id="76" dur="750" fill="hold"/>
                                            <p:tgtEl>
                                              <p:spTgt spid="29"/>
                                            </p:tgtEl>
                                            <p:attrNameLst>
                                              <p:attrName>ppt_y</p:attrName>
                                            </p:attrNameLst>
                                          </p:cBhvr>
                                          <p:tavLst>
                                            <p:tav tm="0">
                                              <p:val>
                                                <p:strVal val="1+#ppt_h/2"/>
                                              </p:val>
                                            </p:tav>
                                            <p:tav tm="100000">
                                              <p:val>
                                                <p:strVal val="#ppt_y"/>
                                              </p:val>
                                            </p:tav>
                                          </p:tavLst>
                                        </p:anim>
                                      </p:childTnLst>
                                    </p:cTn>
                                  </p:par>
                                  <p:par>
                                    <p:cTn id="77" presetID="53" presetClass="entr" presetSubtype="16" fill="hold" nodeType="withEffect">
                                      <p:stCondLst>
                                        <p:cond delay="5250"/>
                                      </p:stCondLst>
                                      <p:childTnLst>
                                        <p:set>
                                          <p:cBhvr>
                                            <p:cTn id="78" dur="1" fill="hold">
                                              <p:stCondLst>
                                                <p:cond delay="0"/>
                                              </p:stCondLst>
                                            </p:cTn>
                                            <p:tgtEl>
                                              <p:spTgt spid="46"/>
                                            </p:tgtEl>
                                            <p:attrNameLst>
                                              <p:attrName>style.visibility</p:attrName>
                                            </p:attrNameLst>
                                          </p:cBhvr>
                                          <p:to>
                                            <p:strVal val="visible"/>
                                          </p:to>
                                        </p:set>
                                        <p:anim calcmode="lin" valueType="num">
                                          <p:cBhvr>
                                            <p:cTn id="79" dur="500" fill="hold"/>
                                            <p:tgtEl>
                                              <p:spTgt spid="46"/>
                                            </p:tgtEl>
                                            <p:attrNameLst>
                                              <p:attrName>ppt_w</p:attrName>
                                            </p:attrNameLst>
                                          </p:cBhvr>
                                          <p:tavLst>
                                            <p:tav tm="0">
                                              <p:val>
                                                <p:fltVal val="0"/>
                                              </p:val>
                                            </p:tav>
                                            <p:tav tm="100000">
                                              <p:val>
                                                <p:strVal val="#ppt_w"/>
                                              </p:val>
                                            </p:tav>
                                          </p:tavLst>
                                        </p:anim>
                                        <p:anim calcmode="lin" valueType="num">
                                          <p:cBhvr>
                                            <p:cTn id="80" dur="500" fill="hold"/>
                                            <p:tgtEl>
                                              <p:spTgt spid="46"/>
                                            </p:tgtEl>
                                            <p:attrNameLst>
                                              <p:attrName>ppt_h</p:attrName>
                                            </p:attrNameLst>
                                          </p:cBhvr>
                                          <p:tavLst>
                                            <p:tav tm="0">
                                              <p:val>
                                                <p:fltVal val="0"/>
                                              </p:val>
                                            </p:tav>
                                            <p:tav tm="100000">
                                              <p:val>
                                                <p:strVal val="#ppt_h"/>
                                              </p:val>
                                            </p:tav>
                                          </p:tavLst>
                                        </p:anim>
                                        <p:animEffect transition="in" filter="fade">
                                          <p:cBhvr>
                                            <p:cTn id="81" dur="500"/>
                                            <p:tgtEl>
                                              <p:spTgt spid="46"/>
                                            </p:tgtEl>
                                          </p:cBhvr>
                                        </p:animEffect>
                                      </p:childTnLst>
                                    </p:cTn>
                                  </p:par>
                                  <p:par>
                                    <p:cTn id="82" presetID="10" presetClass="entr" presetSubtype="0" fill="hold" grpId="0" nodeType="withEffect">
                                      <p:stCondLst>
                                        <p:cond delay="5250"/>
                                      </p:stCondLst>
                                      <p:childTnLst>
                                        <p:set>
                                          <p:cBhvr>
                                            <p:cTn id="83" dur="1" fill="hold">
                                              <p:stCondLst>
                                                <p:cond delay="0"/>
                                              </p:stCondLst>
                                            </p:cTn>
                                            <p:tgtEl>
                                              <p:spTgt spid="51"/>
                                            </p:tgtEl>
                                            <p:attrNameLst>
                                              <p:attrName>style.visibility</p:attrName>
                                            </p:attrNameLst>
                                          </p:cBhvr>
                                          <p:to>
                                            <p:strVal val="visible"/>
                                          </p:to>
                                        </p:set>
                                        <p:animEffect transition="in" filter="fade">
                                          <p:cBhvr>
                                            <p:cTn id="84" dur="500"/>
                                            <p:tgtEl>
                                              <p:spTgt spid="51"/>
                                            </p:tgtEl>
                                          </p:cBhvr>
                                        </p:animEffect>
                                      </p:childTnLst>
                                    </p:cTn>
                                  </p:par>
                                  <p:par>
                                    <p:cTn id="85" presetID="42" presetClass="entr" presetSubtype="0" fill="hold" nodeType="withEffect">
                                      <p:stCondLst>
                                        <p:cond delay="5500"/>
                                      </p:stCondLst>
                                      <p:childTnLst>
                                        <p:set>
                                          <p:cBhvr>
                                            <p:cTn id="86" dur="1" fill="hold">
                                              <p:stCondLst>
                                                <p:cond delay="0"/>
                                              </p:stCondLst>
                                            </p:cTn>
                                            <p:tgtEl>
                                              <p:spTgt spid="63"/>
                                            </p:tgtEl>
                                            <p:attrNameLst>
                                              <p:attrName>style.visibility</p:attrName>
                                            </p:attrNameLst>
                                          </p:cBhvr>
                                          <p:to>
                                            <p:strVal val="visible"/>
                                          </p:to>
                                        </p:set>
                                        <p:animEffect transition="in" filter="fade">
                                          <p:cBhvr>
                                            <p:cTn id="87" dur="750"/>
                                            <p:tgtEl>
                                              <p:spTgt spid="63"/>
                                            </p:tgtEl>
                                          </p:cBhvr>
                                        </p:animEffect>
                                        <p:anim calcmode="lin" valueType="num">
                                          <p:cBhvr>
                                            <p:cTn id="88" dur="750" fill="hold"/>
                                            <p:tgtEl>
                                              <p:spTgt spid="63"/>
                                            </p:tgtEl>
                                            <p:attrNameLst>
                                              <p:attrName>ppt_x</p:attrName>
                                            </p:attrNameLst>
                                          </p:cBhvr>
                                          <p:tavLst>
                                            <p:tav tm="0">
                                              <p:val>
                                                <p:strVal val="#ppt_x"/>
                                              </p:val>
                                            </p:tav>
                                            <p:tav tm="100000">
                                              <p:val>
                                                <p:strVal val="#ppt_x"/>
                                              </p:val>
                                            </p:tav>
                                          </p:tavLst>
                                        </p:anim>
                                        <p:anim calcmode="lin" valueType="num">
                                          <p:cBhvr>
                                            <p:cTn id="89" dur="750" fill="hold"/>
                                            <p:tgtEl>
                                              <p:spTgt spid="6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p:bldP spid="51" grpId="0"/>
          <p:bldP spid="52" grpId="0"/>
          <p:bldP spid="53"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8422F3-2B1C-4A26-8A1A-B83244E9A92C}"/>
              </a:ext>
            </a:extLst>
          </p:cNvPr>
          <p:cNvSpPr txBox="1"/>
          <p:nvPr/>
        </p:nvSpPr>
        <p:spPr>
          <a:xfrm>
            <a:off x="0" y="6565692"/>
            <a:ext cx="3507698" cy="369332"/>
          </a:xfrm>
          <a:prstGeom prst="rect">
            <a:avLst/>
          </a:prstGeom>
          <a:noFill/>
        </p:spPr>
        <p:txBody>
          <a:bodyPr wrap="square" rtlCol="0">
            <a:spAutoFit/>
          </a:bodyPr>
          <a:lstStyle/>
          <a:p>
            <a:r>
              <a:rPr lang="en-US" b="1" dirty="0">
                <a:solidFill>
                  <a:schemeClr val="bg1">
                    <a:lumMod val="95000"/>
                  </a:schemeClr>
                </a:solidFill>
              </a:rPr>
              <a:t>Confidential sonata software Ltd</a:t>
            </a:r>
            <a:endParaRPr lang="en-IN" b="1" dirty="0">
              <a:solidFill>
                <a:schemeClr val="bg1">
                  <a:lumMod val="95000"/>
                </a:schemeClr>
              </a:solidFill>
            </a:endParaRPr>
          </a:p>
        </p:txBody>
      </p:sp>
      <p:sp>
        <p:nvSpPr>
          <p:cNvPr id="38" name="TextBox 37">
            <a:extLst>
              <a:ext uri="{FF2B5EF4-FFF2-40B4-BE49-F238E27FC236}">
                <a16:creationId xmlns:a16="http://schemas.microsoft.com/office/drawing/2014/main" id="{910E0DC8-1714-E4CB-95FC-B441CE29D93C}"/>
              </a:ext>
            </a:extLst>
          </p:cNvPr>
          <p:cNvSpPr txBox="1"/>
          <p:nvPr/>
        </p:nvSpPr>
        <p:spPr>
          <a:xfrm>
            <a:off x="0" y="6565692"/>
            <a:ext cx="3528646" cy="369332"/>
          </a:xfrm>
          <a:prstGeom prst="rect">
            <a:avLst/>
          </a:prstGeom>
          <a:noFill/>
        </p:spPr>
        <p:txBody>
          <a:bodyPr wrap="square" rtlCol="0">
            <a:spAutoFit/>
          </a:bodyPr>
          <a:lstStyle/>
          <a:p>
            <a:r>
              <a:rPr lang="en-US" b="1" dirty="0">
                <a:solidFill>
                  <a:schemeClr val="bg1">
                    <a:lumMod val="95000"/>
                  </a:schemeClr>
                </a:solidFill>
              </a:rPr>
              <a:t>Confidential sonata software Ltd</a:t>
            </a:r>
            <a:endParaRPr lang="en-IN" b="1" dirty="0">
              <a:solidFill>
                <a:schemeClr val="bg1">
                  <a:lumMod val="95000"/>
                </a:schemeClr>
              </a:solidFill>
            </a:endParaRPr>
          </a:p>
        </p:txBody>
      </p:sp>
      <p:sp>
        <p:nvSpPr>
          <p:cNvPr id="40" name="Rectangle 39">
            <a:extLst>
              <a:ext uri="{FF2B5EF4-FFF2-40B4-BE49-F238E27FC236}">
                <a16:creationId xmlns:a16="http://schemas.microsoft.com/office/drawing/2014/main" id="{0BA02409-DDBA-4083-80F0-37CB0DF27060}"/>
              </a:ext>
            </a:extLst>
          </p:cNvPr>
          <p:cNvSpPr/>
          <p:nvPr/>
        </p:nvSpPr>
        <p:spPr>
          <a:xfrm>
            <a:off x="0" y="-227819069"/>
            <a:ext cx="12264810" cy="234677069"/>
          </a:xfrm>
          <a:prstGeom prst="rect">
            <a:avLst/>
          </a:prstGeom>
          <a:gradFill flip="none" rotWithShape="1">
            <a:gsLst>
              <a:gs pos="0">
                <a:srgbClr val="323F69"/>
              </a:gs>
              <a:gs pos="48000">
                <a:srgbClr val="202140"/>
              </a:gs>
              <a:gs pos="100000">
                <a:srgbClr val="1C1936"/>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0793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070F939-DF8E-967E-A4A8-0A3AAA5D7D74}"/>
              </a:ext>
            </a:extLst>
          </p:cNvPr>
          <p:cNvSpPr txBox="1"/>
          <p:nvPr/>
        </p:nvSpPr>
        <p:spPr>
          <a:xfrm>
            <a:off x="0" y="6565692"/>
            <a:ext cx="3528646" cy="369332"/>
          </a:xfrm>
          <a:prstGeom prst="rect">
            <a:avLst/>
          </a:prstGeom>
          <a:noFill/>
        </p:spPr>
        <p:txBody>
          <a:bodyPr wrap="square" rtlCol="0">
            <a:spAutoFit/>
          </a:bodyPr>
          <a:lstStyle/>
          <a:p>
            <a:r>
              <a:rPr lang="en-US" b="1" dirty="0">
                <a:solidFill>
                  <a:schemeClr val="bg1">
                    <a:lumMod val="95000"/>
                  </a:schemeClr>
                </a:solidFill>
              </a:rPr>
              <a:t>Confidential sonata software Ltd</a:t>
            </a:r>
            <a:endParaRPr lang="en-IN" b="1" dirty="0">
              <a:solidFill>
                <a:schemeClr val="bg1">
                  <a:lumMod val="95000"/>
                </a:schemeClr>
              </a:solidFill>
            </a:endParaRPr>
          </a:p>
        </p:txBody>
      </p:sp>
      <p:sp>
        <p:nvSpPr>
          <p:cNvPr id="10" name="Rectangle 9">
            <a:extLst>
              <a:ext uri="{FF2B5EF4-FFF2-40B4-BE49-F238E27FC236}">
                <a16:creationId xmlns:a16="http://schemas.microsoft.com/office/drawing/2014/main" id="{AA601E01-E650-E4AE-B728-4B368738D19E}"/>
              </a:ext>
            </a:extLst>
          </p:cNvPr>
          <p:cNvSpPr/>
          <p:nvPr/>
        </p:nvSpPr>
        <p:spPr>
          <a:xfrm>
            <a:off x="0" y="-227819069"/>
            <a:ext cx="12264810" cy="234677069"/>
          </a:xfrm>
          <a:prstGeom prst="rect">
            <a:avLst/>
          </a:prstGeom>
          <a:gradFill flip="none" rotWithShape="1">
            <a:gsLst>
              <a:gs pos="0">
                <a:srgbClr val="323F69"/>
              </a:gs>
              <a:gs pos="48000">
                <a:srgbClr val="202140"/>
              </a:gs>
              <a:gs pos="100000">
                <a:srgbClr val="1C1936"/>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9933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29D0FF-F1C5-6A9F-5A39-0ADCEA589866}"/>
              </a:ext>
            </a:extLst>
          </p:cNvPr>
          <p:cNvSpPr txBox="1"/>
          <p:nvPr/>
        </p:nvSpPr>
        <p:spPr>
          <a:xfrm>
            <a:off x="0" y="6565692"/>
            <a:ext cx="3528646" cy="369332"/>
          </a:xfrm>
          <a:prstGeom prst="rect">
            <a:avLst/>
          </a:prstGeom>
          <a:noFill/>
        </p:spPr>
        <p:txBody>
          <a:bodyPr wrap="square" rtlCol="0">
            <a:spAutoFit/>
          </a:bodyPr>
          <a:lstStyle/>
          <a:p>
            <a:r>
              <a:rPr lang="en-US" b="1" dirty="0">
                <a:solidFill>
                  <a:schemeClr val="bg1">
                    <a:lumMod val="95000"/>
                  </a:schemeClr>
                </a:solidFill>
              </a:rPr>
              <a:t>Confidential sonata software Ltd</a:t>
            </a:r>
            <a:endParaRPr lang="en-IN" b="1" dirty="0">
              <a:solidFill>
                <a:schemeClr val="bg1">
                  <a:lumMod val="95000"/>
                </a:schemeClr>
              </a:solidFill>
            </a:endParaRPr>
          </a:p>
        </p:txBody>
      </p:sp>
      <p:sp>
        <p:nvSpPr>
          <p:cNvPr id="10" name="Rectangle 9">
            <a:extLst>
              <a:ext uri="{FF2B5EF4-FFF2-40B4-BE49-F238E27FC236}">
                <a16:creationId xmlns:a16="http://schemas.microsoft.com/office/drawing/2014/main" id="{80AC5D64-5310-388B-67B1-11EEB8492698}"/>
              </a:ext>
            </a:extLst>
          </p:cNvPr>
          <p:cNvSpPr/>
          <p:nvPr/>
        </p:nvSpPr>
        <p:spPr>
          <a:xfrm>
            <a:off x="0" y="-227819069"/>
            <a:ext cx="12264810" cy="234677069"/>
          </a:xfrm>
          <a:prstGeom prst="rect">
            <a:avLst/>
          </a:prstGeom>
          <a:gradFill flip="none" rotWithShape="1">
            <a:gsLst>
              <a:gs pos="0">
                <a:srgbClr val="323F69"/>
              </a:gs>
              <a:gs pos="48000">
                <a:srgbClr val="202140"/>
              </a:gs>
              <a:gs pos="100000">
                <a:srgbClr val="1C1936"/>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53430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8422F3-2B1C-4A26-8A1A-B83244E9A92C}"/>
              </a:ext>
            </a:extLst>
          </p:cNvPr>
          <p:cNvSpPr txBox="1"/>
          <p:nvPr/>
        </p:nvSpPr>
        <p:spPr>
          <a:xfrm>
            <a:off x="0" y="6565692"/>
            <a:ext cx="3528646" cy="369332"/>
          </a:xfrm>
          <a:prstGeom prst="rect">
            <a:avLst/>
          </a:prstGeom>
          <a:noFill/>
        </p:spPr>
        <p:txBody>
          <a:bodyPr wrap="square" rtlCol="0">
            <a:spAutoFit/>
          </a:bodyPr>
          <a:lstStyle/>
          <a:p>
            <a:r>
              <a:rPr lang="en-US" b="1" dirty="0">
                <a:solidFill>
                  <a:schemeClr val="bg1">
                    <a:lumMod val="95000"/>
                  </a:schemeClr>
                </a:solidFill>
              </a:rPr>
              <a:t>Confidential sonata software Ltd</a:t>
            </a:r>
            <a:endParaRPr lang="en-IN" b="1" dirty="0">
              <a:solidFill>
                <a:schemeClr val="bg1">
                  <a:lumMod val="95000"/>
                </a:schemeClr>
              </a:solidFill>
            </a:endParaRPr>
          </a:p>
        </p:txBody>
      </p:sp>
      <p:sp>
        <p:nvSpPr>
          <p:cNvPr id="10" name="Rectangle 9">
            <a:extLst>
              <a:ext uri="{FF2B5EF4-FFF2-40B4-BE49-F238E27FC236}">
                <a16:creationId xmlns:a16="http://schemas.microsoft.com/office/drawing/2014/main" id="{A5B6E4AD-D43B-AC0C-7B4B-04F733FCB456}"/>
              </a:ext>
            </a:extLst>
          </p:cNvPr>
          <p:cNvSpPr/>
          <p:nvPr/>
        </p:nvSpPr>
        <p:spPr>
          <a:xfrm>
            <a:off x="0" y="-227819069"/>
            <a:ext cx="12264810" cy="234677069"/>
          </a:xfrm>
          <a:prstGeom prst="rect">
            <a:avLst/>
          </a:prstGeom>
          <a:gradFill flip="none" rotWithShape="1">
            <a:gsLst>
              <a:gs pos="0">
                <a:srgbClr val="323F69"/>
              </a:gs>
              <a:gs pos="48000">
                <a:srgbClr val="202140"/>
              </a:gs>
              <a:gs pos="100000">
                <a:srgbClr val="1C1936"/>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5362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8422F3-2B1C-4A26-8A1A-B83244E9A92C}"/>
              </a:ext>
            </a:extLst>
          </p:cNvPr>
          <p:cNvSpPr txBox="1"/>
          <p:nvPr/>
        </p:nvSpPr>
        <p:spPr>
          <a:xfrm>
            <a:off x="0" y="6565692"/>
            <a:ext cx="3507698" cy="369332"/>
          </a:xfrm>
          <a:prstGeom prst="rect">
            <a:avLst/>
          </a:prstGeom>
          <a:noFill/>
        </p:spPr>
        <p:txBody>
          <a:bodyPr wrap="square" rtlCol="0">
            <a:spAutoFit/>
          </a:bodyPr>
          <a:lstStyle/>
          <a:p>
            <a:r>
              <a:rPr lang="en-US" b="1" dirty="0">
                <a:solidFill>
                  <a:schemeClr val="bg1">
                    <a:lumMod val="95000"/>
                  </a:schemeClr>
                </a:solidFill>
              </a:rPr>
              <a:t>Confidential sonata software Ltd</a:t>
            </a:r>
            <a:endParaRPr lang="en-IN" b="1" dirty="0">
              <a:solidFill>
                <a:schemeClr val="bg1">
                  <a:lumMod val="95000"/>
                </a:schemeClr>
              </a:solidFill>
            </a:endParaRPr>
          </a:p>
        </p:txBody>
      </p:sp>
      <p:sp>
        <p:nvSpPr>
          <p:cNvPr id="7" name="Rectangle 6">
            <a:extLst>
              <a:ext uri="{FF2B5EF4-FFF2-40B4-BE49-F238E27FC236}">
                <a16:creationId xmlns:a16="http://schemas.microsoft.com/office/drawing/2014/main" id="{F6AC5430-084A-F457-BC27-C85C6813B3AB}"/>
              </a:ext>
            </a:extLst>
          </p:cNvPr>
          <p:cNvSpPr/>
          <p:nvPr/>
        </p:nvSpPr>
        <p:spPr>
          <a:xfrm>
            <a:off x="0" y="0"/>
            <a:ext cx="12192000" cy="6858000"/>
          </a:xfrm>
          <a:prstGeom prst="rect">
            <a:avLst/>
          </a:prstGeom>
          <a:gradFill flip="none" rotWithShape="1">
            <a:gsLst>
              <a:gs pos="0">
                <a:srgbClr val="323F69"/>
              </a:gs>
              <a:gs pos="48000">
                <a:srgbClr val="202140"/>
              </a:gs>
              <a:gs pos="100000">
                <a:srgbClr val="1C1936"/>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19C19E73-51B7-673F-BECF-F345643E2EDF}"/>
              </a:ext>
            </a:extLst>
          </p:cNvPr>
          <p:cNvGrpSpPr/>
          <p:nvPr/>
        </p:nvGrpSpPr>
        <p:grpSpPr>
          <a:xfrm>
            <a:off x="996873" y="2401153"/>
            <a:ext cx="2011680" cy="2011680"/>
            <a:chOff x="996873" y="2401153"/>
            <a:chExt cx="2011680" cy="2011680"/>
          </a:xfrm>
        </p:grpSpPr>
        <p:sp>
          <p:nvSpPr>
            <p:cNvPr id="9" name="Freeform: Shape 8">
              <a:extLst>
                <a:ext uri="{FF2B5EF4-FFF2-40B4-BE49-F238E27FC236}">
                  <a16:creationId xmlns:a16="http://schemas.microsoft.com/office/drawing/2014/main" id="{DB785990-033D-AADF-D647-CEE42B0617C3}"/>
                </a:ext>
              </a:extLst>
            </p:cNvPr>
            <p:cNvSpPr/>
            <p:nvPr/>
          </p:nvSpPr>
          <p:spPr>
            <a:xfrm>
              <a:off x="996873" y="3406992"/>
              <a:ext cx="2011680" cy="1005841"/>
            </a:xfrm>
            <a:custGeom>
              <a:avLst/>
              <a:gdLst>
                <a:gd name="connsiteX0" fmla="*/ 0 w 2011680"/>
                <a:gd name="connsiteY0" fmla="*/ 0 h 1005841"/>
                <a:gd name="connsiteX1" fmla="*/ 2011680 w 2011680"/>
                <a:gd name="connsiteY1" fmla="*/ 0 h 1005841"/>
                <a:gd name="connsiteX2" fmla="*/ 2011680 w 2011680"/>
                <a:gd name="connsiteY2" fmla="*/ 1 h 1005841"/>
                <a:gd name="connsiteX3" fmla="*/ 1005840 w 2011680"/>
                <a:gd name="connsiteY3" fmla="*/ 1005841 h 1005841"/>
                <a:gd name="connsiteX4" fmla="*/ 0 w 2011680"/>
                <a:gd name="connsiteY4" fmla="*/ 1 h 1005841"/>
                <a:gd name="connsiteX5" fmla="*/ 0 w 2011680"/>
                <a:gd name="connsiteY5" fmla="*/ 0 h 1005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1680" h="1005841">
                  <a:moveTo>
                    <a:pt x="0" y="0"/>
                  </a:moveTo>
                  <a:lnTo>
                    <a:pt x="2011680" y="0"/>
                  </a:lnTo>
                  <a:lnTo>
                    <a:pt x="2011680" y="1"/>
                  </a:lnTo>
                  <a:cubicBezTo>
                    <a:pt x="2011680" y="555511"/>
                    <a:pt x="1561350" y="1005841"/>
                    <a:pt x="1005840" y="1005841"/>
                  </a:cubicBezTo>
                  <a:cubicBezTo>
                    <a:pt x="450330" y="1005841"/>
                    <a:pt x="0" y="555511"/>
                    <a:pt x="0" y="1"/>
                  </a:cubicBezTo>
                  <a:lnTo>
                    <a:pt x="0" y="0"/>
                  </a:lnTo>
                  <a:close/>
                </a:path>
              </a:pathLst>
            </a:custGeom>
            <a:solidFill>
              <a:srgbClr val="4749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BB8A7019-31CC-3945-855E-59CA7828EE25}"/>
                </a:ext>
              </a:extLst>
            </p:cNvPr>
            <p:cNvSpPr/>
            <p:nvPr/>
          </p:nvSpPr>
          <p:spPr>
            <a:xfrm>
              <a:off x="996873" y="2401153"/>
              <a:ext cx="2011680" cy="1005839"/>
            </a:xfrm>
            <a:custGeom>
              <a:avLst/>
              <a:gdLst>
                <a:gd name="connsiteX0" fmla="*/ 1005840 w 2011680"/>
                <a:gd name="connsiteY0" fmla="*/ 0 h 1005839"/>
                <a:gd name="connsiteX1" fmla="*/ 2006487 w 2011680"/>
                <a:gd name="connsiteY1" fmla="*/ 902999 h 1005839"/>
                <a:gd name="connsiteX2" fmla="*/ 2011680 w 2011680"/>
                <a:gd name="connsiteY2" fmla="*/ 1005839 h 1005839"/>
                <a:gd name="connsiteX3" fmla="*/ 0 w 2011680"/>
                <a:gd name="connsiteY3" fmla="*/ 1005839 h 1005839"/>
                <a:gd name="connsiteX4" fmla="*/ 5193 w 2011680"/>
                <a:gd name="connsiteY4" fmla="*/ 902999 h 1005839"/>
                <a:gd name="connsiteX5" fmla="*/ 1005840 w 2011680"/>
                <a:gd name="connsiteY5" fmla="*/ 0 h 100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1680" h="1005839">
                  <a:moveTo>
                    <a:pt x="1005840" y="0"/>
                  </a:moveTo>
                  <a:cubicBezTo>
                    <a:pt x="1526631" y="0"/>
                    <a:pt x="1954978" y="395798"/>
                    <a:pt x="2006487" y="902999"/>
                  </a:cubicBezTo>
                  <a:lnTo>
                    <a:pt x="2011680" y="1005839"/>
                  </a:lnTo>
                  <a:lnTo>
                    <a:pt x="0" y="1005839"/>
                  </a:lnTo>
                  <a:lnTo>
                    <a:pt x="5193" y="902999"/>
                  </a:lnTo>
                  <a:cubicBezTo>
                    <a:pt x="56702" y="395798"/>
                    <a:pt x="485050" y="0"/>
                    <a:pt x="1005840" y="0"/>
                  </a:cubicBezTo>
                  <a:close/>
                </a:path>
              </a:pathLst>
            </a:custGeom>
            <a:solidFill>
              <a:srgbClr val="FE8A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084E4D3-A3FF-F9A2-4D77-CE758305DA25}"/>
                </a:ext>
              </a:extLst>
            </p:cNvPr>
            <p:cNvSpPr/>
            <p:nvPr/>
          </p:nvSpPr>
          <p:spPr>
            <a:xfrm>
              <a:off x="1225473" y="2629752"/>
              <a:ext cx="1554480" cy="1554480"/>
            </a:xfrm>
            <a:prstGeom prst="ellipse">
              <a:avLst/>
            </a:prstGeom>
            <a:gradFill>
              <a:gsLst>
                <a:gs pos="0">
                  <a:srgbClr val="FFCE52"/>
                </a:gs>
                <a:gs pos="100000">
                  <a:srgbClr val="FF5A58"/>
                </a:gs>
              </a:gsLst>
              <a:lin ang="5400000" scaled="0"/>
            </a:gradFill>
            <a:ln>
              <a:noFill/>
            </a:ln>
            <a:effectLst>
              <a:outerShdw blurRad="1016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C92F8C9C-305F-6B8B-8993-77D04F7BF359}"/>
              </a:ext>
            </a:extLst>
          </p:cNvPr>
          <p:cNvGrpSpPr/>
          <p:nvPr/>
        </p:nvGrpSpPr>
        <p:grpSpPr>
          <a:xfrm>
            <a:off x="270584" y="991958"/>
            <a:ext cx="3059947" cy="3654532"/>
            <a:chOff x="270584" y="991958"/>
            <a:chExt cx="3059947" cy="3654532"/>
          </a:xfrm>
        </p:grpSpPr>
        <p:sp>
          <p:nvSpPr>
            <p:cNvPr id="13" name="Arc 12">
              <a:extLst>
                <a:ext uri="{FF2B5EF4-FFF2-40B4-BE49-F238E27FC236}">
                  <a16:creationId xmlns:a16="http://schemas.microsoft.com/office/drawing/2014/main" id="{F77379CA-8F26-776E-5976-7C0FE2FED223}"/>
                </a:ext>
              </a:extLst>
            </p:cNvPr>
            <p:cNvSpPr/>
            <p:nvPr/>
          </p:nvSpPr>
          <p:spPr>
            <a:xfrm flipV="1">
              <a:off x="763215" y="2167494"/>
              <a:ext cx="2478996" cy="2478996"/>
            </a:xfrm>
            <a:prstGeom prst="arc">
              <a:avLst>
                <a:gd name="adj1" fmla="val 10892029"/>
                <a:gd name="adj2" fmla="val 0"/>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Isosceles Triangle 13">
              <a:extLst>
                <a:ext uri="{FF2B5EF4-FFF2-40B4-BE49-F238E27FC236}">
                  <a16:creationId xmlns:a16="http://schemas.microsoft.com/office/drawing/2014/main" id="{1FAE1213-65C1-8690-2768-A79139A1D9DE}"/>
                </a:ext>
              </a:extLst>
            </p:cNvPr>
            <p:cNvSpPr/>
            <p:nvPr/>
          </p:nvSpPr>
          <p:spPr>
            <a:xfrm>
              <a:off x="3143773" y="3200224"/>
              <a:ext cx="186758" cy="20676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755A7CD4-C37E-C9D6-06FC-34C6F86C9B9B}"/>
                </a:ext>
              </a:extLst>
            </p:cNvPr>
            <p:cNvCxnSpPr>
              <a:cxnSpLocks/>
            </p:cNvCxnSpPr>
            <p:nvPr/>
          </p:nvCxnSpPr>
          <p:spPr>
            <a:xfrm>
              <a:off x="763215" y="1753526"/>
              <a:ext cx="0" cy="171898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78759DF-C95F-D394-F3FB-56C3B63C68F7}"/>
                </a:ext>
              </a:extLst>
            </p:cNvPr>
            <p:cNvSpPr txBox="1"/>
            <p:nvPr/>
          </p:nvSpPr>
          <p:spPr>
            <a:xfrm>
              <a:off x="270584" y="991958"/>
              <a:ext cx="1127465" cy="1015663"/>
            </a:xfrm>
            <a:prstGeom prst="rect">
              <a:avLst/>
            </a:prstGeom>
            <a:noFill/>
          </p:spPr>
          <p:txBody>
            <a:bodyPr wrap="square" rtlCol="0">
              <a:spAutoFit/>
            </a:bodyPr>
            <a:lstStyle/>
            <a:p>
              <a:pPr algn="ctr"/>
              <a:r>
                <a:rPr lang="en-US" sz="6000" dirty="0">
                  <a:ln w="15875">
                    <a:solidFill>
                      <a:schemeClr val="bg1"/>
                    </a:solidFill>
                  </a:ln>
                  <a:noFill/>
                  <a:latin typeface="Archivo Black" panose="020B0A03020202020B04" pitchFamily="34" charset="0"/>
                </a:rPr>
                <a:t>1</a:t>
              </a:r>
            </a:p>
          </p:txBody>
        </p:sp>
      </p:grpSp>
      <p:grpSp>
        <p:nvGrpSpPr>
          <p:cNvPr id="17" name="Group 16">
            <a:extLst>
              <a:ext uri="{FF2B5EF4-FFF2-40B4-BE49-F238E27FC236}">
                <a16:creationId xmlns:a16="http://schemas.microsoft.com/office/drawing/2014/main" id="{E9EC80B4-80A6-B422-3D93-FB60C977C857}"/>
              </a:ext>
            </a:extLst>
          </p:cNvPr>
          <p:cNvGrpSpPr/>
          <p:nvPr/>
        </p:nvGrpSpPr>
        <p:grpSpPr>
          <a:xfrm>
            <a:off x="3741288" y="2401151"/>
            <a:ext cx="2011680" cy="2011680"/>
            <a:chOff x="3741288" y="2401151"/>
            <a:chExt cx="2011680" cy="2011680"/>
          </a:xfrm>
        </p:grpSpPr>
        <p:sp>
          <p:nvSpPr>
            <p:cNvPr id="18" name="Freeform: Shape 17">
              <a:extLst>
                <a:ext uri="{FF2B5EF4-FFF2-40B4-BE49-F238E27FC236}">
                  <a16:creationId xmlns:a16="http://schemas.microsoft.com/office/drawing/2014/main" id="{9E13D2CF-DFE8-B945-7261-79A798CE7EF4}"/>
                </a:ext>
              </a:extLst>
            </p:cNvPr>
            <p:cNvSpPr/>
            <p:nvPr/>
          </p:nvSpPr>
          <p:spPr>
            <a:xfrm flipV="1">
              <a:off x="3741288" y="2401151"/>
              <a:ext cx="2011680" cy="1005841"/>
            </a:xfrm>
            <a:custGeom>
              <a:avLst/>
              <a:gdLst>
                <a:gd name="connsiteX0" fmla="*/ 0 w 2011680"/>
                <a:gd name="connsiteY0" fmla="*/ 0 h 1005841"/>
                <a:gd name="connsiteX1" fmla="*/ 2011680 w 2011680"/>
                <a:gd name="connsiteY1" fmla="*/ 0 h 1005841"/>
                <a:gd name="connsiteX2" fmla="*/ 2011680 w 2011680"/>
                <a:gd name="connsiteY2" fmla="*/ 1 h 1005841"/>
                <a:gd name="connsiteX3" fmla="*/ 1005840 w 2011680"/>
                <a:gd name="connsiteY3" fmla="*/ 1005841 h 1005841"/>
                <a:gd name="connsiteX4" fmla="*/ 0 w 2011680"/>
                <a:gd name="connsiteY4" fmla="*/ 1 h 1005841"/>
                <a:gd name="connsiteX5" fmla="*/ 0 w 2011680"/>
                <a:gd name="connsiteY5" fmla="*/ 0 h 1005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1680" h="1005841">
                  <a:moveTo>
                    <a:pt x="0" y="0"/>
                  </a:moveTo>
                  <a:lnTo>
                    <a:pt x="2011680" y="0"/>
                  </a:lnTo>
                  <a:lnTo>
                    <a:pt x="2011680" y="1"/>
                  </a:lnTo>
                  <a:cubicBezTo>
                    <a:pt x="2011680" y="555511"/>
                    <a:pt x="1561350" y="1005841"/>
                    <a:pt x="1005840" y="1005841"/>
                  </a:cubicBezTo>
                  <a:cubicBezTo>
                    <a:pt x="450330" y="1005841"/>
                    <a:pt x="0" y="555511"/>
                    <a:pt x="0" y="1"/>
                  </a:cubicBezTo>
                  <a:lnTo>
                    <a:pt x="0" y="0"/>
                  </a:lnTo>
                  <a:close/>
                </a:path>
              </a:pathLst>
            </a:custGeom>
            <a:solidFill>
              <a:srgbClr val="4749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97AC0E62-0AC5-6FDD-85C4-D16C747DFC95}"/>
                </a:ext>
              </a:extLst>
            </p:cNvPr>
            <p:cNvSpPr/>
            <p:nvPr/>
          </p:nvSpPr>
          <p:spPr>
            <a:xfrm flipV="1">
              <a:off x="3741288" y="3406992"/>
              <a:ext cx="2011680" cy="1005839"/>
            </a:xfrm>
            <a:custGeom>
              <a:avLst/>
              <a:gdLst>
                <a:gd name="connsiteX0" fmla="*/ 1005840 w 2011680"/>
                <a:gd name="connsiteY0" fmla="*/ 0 h 1005839"/>
                <a:gd name="connsiteX1" fmla="*/ 2006487 w 2011680"/>
                <a:gd name="connsiteY1" fmla="*/ 902999 h 1005839"/>
                <a:gd name="connsiteX2" fmla="*/ 2011680 w 2011680"/>
                <a:gd name="connsiteY2" fmla="*/ 1005839 h 1005839"/>
                <a:gd name="connsiteX3" fmla="*/ 0 w 2011680"/>
                <a:gd name="connsiteY3" fmla="*/ 1005839 h 1005839"/>
                <a:gd name="connsiteX4" fmla="*/ 5193 w 2011680"/>
                <a:gd name="connsiteY4" fmla="*/ 902999 h 1005839"/>
                <a:gd name="connsiteX5" fmla="*/ 1005840 w 2011680"/>
                <a:gd name="connsiteY5" fmla="*/ 0 h 100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1680" h="1005839">
                  <a:moveTo>
                    <a:pt x="1005840" y="0"/>
                  </a:moveTo>
                  <a:cubicBezTo>
                    <a:pt x="1526631" y="0"/>
                    <a:pt x="1954978" y="395798"/>
                    <a:pt x="2006487" y="902999"/>
                  </a:cubicBezTo>
                  <a:lnTo>
                    <a:pt x="2011680" y="1005839"/>
                  </a:lnTo>
                  <a:lnTo>
                    <a:pt x="0" y="1005839"/>
                  </a:lnTo>
                  <a:lnTo>
                    <a:pt x="5193" y="902999"/>
                  </a:lnTo>
                  <a:cubicBezTo>
                    <a:pt x="56702" y="395798"/>
                    <a:pt x="485050" y="0"/>
                    <a:pt x="1005840" y="0"/>
                  </a:cubicBezTo>
                  <a:close/>
                </a:path>
              </a:pathLst>
            </a:custGeom>
            <a:solidFill>
              <a:srgbClr val="FF54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95F84E5C-49B6-44DE-05BE-F8DE16ADAF54}"/>
                </a:ext>
              </a:extLst>
            </p:cNvPr>
            <p:cNvSpPr/>
            <p:nvPr/>
          </p:nvSpPr>
          <p:spPr>
            <a:xfrm flipV="1">
              <a:off x="3969888" y="2629752"/>
              <a:ext cx="1554480" cy="1554480"/>
            </a:xfrm>
            <a:prstGeom prst="ellipse">
              <a:avLst/>
            </a:prstGeom>
            <a:gradFill>
              <a:gsLst>
                <a:gs pos="0">
                  <a:srgbClr val="EF5CC8"/>
                </a:gs>
                <a:gs pos="100000">
                  <a:srgbClr val="FF5264"/>
                </a:gs>
              </a:gsLst>
              <a:lin ang="5400000" scaled="0"/>
            </a:gradFill>
            <a:ln>
              <a:noFill/>
            </a:ln>
            <a:effectLst>
              <a:outerShdw blurRad="1016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D6436FF6-95BA-4EB1-F6D9-0229A3923298}"/>
              </a:ext>
            </a:extLst>
          </p:cNvPr>
          <p:cNvGrpSpPr/>
          <p:nvPr/>
        </p:nvGrpSpPr>
        <p:grpSpPr>
          <a:xfrm>
            <a:off x="3025913" y="2167494"/>
            <a:ext cx="3049033" cy="3698547"/>
            <a:chOff x="3025913" y="2167494"/>
            <a:chExt cx="3049033" cy="3698547"/>
          </a:xfrm>
        </p:grpSpPr>
        <p:sp>
          <p:nvSpPr>
            <p:cNvPr id="22" name="Arc 21">
              <a:extLst>
                <a:ext uri="{FF2B5EF4-FFF2-40B4-BE49-F238E27FC236}">
                  <a16:creationId xmlns:a16="http://schemas.microsoft.com/office/drawing/2014/main" id="{34282CED-ED58-6410-A1A4-D2D0D73E86FB}"/>
                </a:ext>
              </a:extLst>
            </p:cNvPr>
            <p:cNvSpPr/>
            <p:nvPr/>
          </p:nvSpPr>
          <p:spPr>
            <a:xfrm>
              <a:off x="3507630" y="2167494"/>
              <a:ext cx="2478996" cy="2478996"/>
            </a:xfrm>
            <a:prstGeom prst="arc">
              <a:avLst>
                <a:gd name="adj1" fmla="val 10892029"/>
                <a:gd name="adj2" fmla="val 0"/>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Isosceles Triangle 22">
              <a:extLst>
                <a:ext uri="{FF2B5EF4-FFF2-40B4-BE49-F238E27FC236}">
                  <a16:creationId xmlns:a16="http://schemas.microsoft.com/office/drawing/2014/main" id="{7FC5F590-4A0B-1870-67D9-E4135845D4AE}"/>
                </a:ext>
              </a:extLst>
            </p:cNvPr>
            <p:cNvSpPr/>
            <p:nvPr/>
          </p:nvSpPr>
          <p:spPr>
            <a:xfrm flipV="1">
              <a:off x="5888188" y="3406992"/>
              <a:ext cx="186758" cy="20676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3564EA1C-6B0E-B0A5-B47C-D488A51D222B}"/>
                </a:ext>
              </a:extLst>
            </p:cNvPr>
            <p:cNvCxnSpPr>
              <a:cxnSpLocks/>
            </p:cNvCxnSpPr>
            <p:nvPr/>
          </p:nvCxnSpPr>
          <p:spPr>
            <a:xfrm flipV="1">
              <a:off x="3507630" y="3341473"/>
              <a:ext cx="0" cy="171898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DD2DD912-F0C1-455A-47AD-3E25D8A7EDD3}"/>
                </a:ext>
              </a:extLst>
            </p:cNvPr>
            <p:cNvSpPr txBox="1"/>
            <p:nvPr/>
          </p:nvSpPr>
          <p:spPr>
            <a:xfrm>
              <a:off x="3025913" y="4850378"/>
              <a:ext cx="1127465" cy="1015663"/>
            </a:xfrm>
            <a:prstGeom prst="rect">
              <a:avLst/>
            </a:prstGeom>
            <a:noFill/>
          </p:spPr>
          <p:txBody>
            <a:bodyPr wrap="square" rtlCol="0">
              <a:spAutoFit/>
            </a:bodyPr>
            <a:lstStyle/>
            <a:p>
              <a:pPr algn="ctr"/>
              <a:r>
                <a:rPr lang="en-US" sz="6000" dirty="0">
                  <a:ln w="15875">
                    <a:solidFill>
                      <a:schemeClr val="bg1"/>
                    </a:solidFill>
                  </a:ln>
                  <a:noFill/>
                  <a:latin typeface="Archivo Black" panose="020B0A03020202020B04" pitchFamily="34" charset="0"/>
                </a:rPr>
                <a:t>2</a:t>
              </a:r>
            </a:p>
          </p:txBody>
        </p:sp>
      </p:grpSp>
      <p:grpSp>
        <p:nvGrpSpPr>
          <p:cNvPr id="26" name="Group 25">
            <a:extLst>
              <a:ext uri="{FF2B5EF4-FFF2-40B4-BE49-F238E27FC236}">
                <a16:creationId xmlns:a16="http://schemas.microsoft.com/office/drawing/2014/main" id="{C5C3E713-C935-5BFA-1B72-DF4DF960D73A}"/>
              </a:ext>
            </a:extLst>
          </p:cNvPr>
          <p:cNvGrpSpPr/>
          <p:nvPr/>
        </p:nvGrpSpPr>
        <p:grpSpPr>
          <a:xfrm>
            <a:off x="6485703" y="2401153"/>
            <a:ext cx="2011680" cy="2011680"/>
            <a:chOff x="6485703" y="2401153"/>
            <a:chExt cx="2011680" cy="2011680"/>
          </a:xfrm>
        </p:grpSpPr>
        <p:sp>
          <p:nvSpPr>
            <p:cNvPr id="27" name="Freeform: Shape 26">
              <a:extLst>
                <a:ext uri="{FF2B5EF4-FFF2-40B4-BE49-F238E27FC236}">
                  <a16:creationId xmlns:a16="http://schemas.microsoft.com/office/drawing/2014/main" id="{51AEAC70-5298-2600-7AEB-06B6EF3FE373}"/>
                </a:ext>
              </a:extLst>
            </p:cNvPr>
            <p:cNvSpPr/>
            <p:nvPr/>
          </p:nvSpPr>
          <p:spPr>
            <a:xfrm>
              <a:off x="6485703" y="3406992"/>
              <a:ext cx="2011680" cy="1005841"/>
            </a:xfrm>
            <a:custGeom>
              <a:avLst/>
              <a:gdLst>
                <a:gd name="connsiteX0" fmla="*/ 0 w 2011680"/>
                <a:gd name="connsiteY0" fmla="*/ 0 h 1005841"/>
                <a:gd name="connsiteX1" fmla="*/ 2011680 w 2011680"/>
                <a:gd name="connsiteY1" fmla="*/ 0 h 1005841"/>
                <a:gd name="connsiteX2" fmla="*/ 2011680 w 2011680"/>
                <a:gd name="connsiteY2" fmla="*/ 1 h 1005841"/>
                <a:gd name="connsiteX3" fmla="*/ 1005840 w 2011680"/>
                <a:gd name="connsiteY3" fmla="*/ 1005841 h 1005841"/>
                <a:gd name="connsiteX4" fmla="*/ 0 w 2011680"/>
                <a:gd name="connsiteY4" fmla="*/ 1 h 1005841"/>
                <a:gd name="connsiteX5" fmla="*/ 0 w 2011680"/>
                <a:gd name="connsiteY5" fmla="*/ 0 h 1005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1680" h="1005841">
                  <a:moveTo>
                    <a:pt x="0" y="0"/>
                  </a:moveTo>
                  <a:lnTo>
                    <a:pt x="2011680" y="0"/>
                  </a:lnTo>
                  <a:lnTo>
                    <a:pt x="2011680" y="1"/>
                  </a:lnTo>
                  <a:cubicBezTo>
                    <a:pt x="2011680" y="555511"/>
                    <a:pt x="1561350" y="1005841"/>
                    <a:pt x="1005840" y="1005841"/>
                  </a:cubicBezTo>
                  <a:cubicBezTo>
                    <a:pt x="450330" y="1005841"/>
                    <a:pt x="0" y="555511"/>
                    <a:pt x="0" y="1"/>
                  </a:cubicBezTo>
                  <a:lnTo>
                    <a:pt x="0" y="0"/>
                  </a:lnTo>
                  <a:close/>
                </a:path>
              </a:pathLst>
            </a:custGeom>
            <a:solidFill>
              <a:srgbClr val="4749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8680B011-7642-6537-3799-A46B4D3719C6}"/>
                </a:ext>
              </a:extLst>
            </p:cNvPr>
            <p:cNvSpPr/>
            <p:nvPr/>
          </p:nvSpPr>
          <p:spPr>
            <a:xfrm>
              <a:off x="6485703" y="2401153"/>
              <a:ext cx="2011680" cy="1005839"/>
            </a:xfrm>
            <a:custGeom>
              <a:avLst/>
              <a:gdLst>
                <a:gd name="connsiteX0" fmla="*/ 1005840 w 2011680"/>
                <a:gd name="connsiteY0" fmla="*/ 0 h 1005839"/>
                <a:gd name="connsiteX1" fmla="*/ 2006487 w 2011680"/>
                <a:gd name="connsiteY1" fmla="*/ 902999 h 1005839"/>
                <a:gd name="connsiteX2" fmla="*/ 2011680 w 2011680"/>
                <a:gd name="connsiteY2" fmla="*/ 1005839 h 1005839"/>
                <a:gd name="connsiteX3" fmla="*/ 0 w 2011680"/>
                <a:gd name="connsiteY3" fmla="*/ 1005839 h 1005839"/>
                <a:gd name="connsiteX4" fmla="*/ 5193 w 2011680"/>
                <a:gd name="connsiteY4" fmla="*/ 902999 h 1005839"/>
                <a:gd name="connsiteX5" fmla="*/ 1005840 w 2011680"/>
                <a:gd name="connsiteY5" fmla="*/ 0 h 100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1680" h="1005839">
                  <a:moveTo>
                    <a:pt x="1005840" y="0"/>
                  </a:moveTo>
                  <a:cubicBezTo>
                    <a:pt x="1526631" y="0"/>
                    <a:pt x="1954978" y="395798"/>
                    <a:pt x="2006487" y="902999"/>
                  </a:cubicBezTo>
                  <a:lnTo>
                    <a:pt x="2011680" y="1005839"/>
                  </a:lnTo>
                  <a:lnTo>
                    <a:pt x="0" y="1005839"/>
                  </a:lnTo>
                  <a:lnTo>
                    <a:pt x="5193" y="902999"/>
                  </a:lnTo>
                  <a:cubicBezTo>
                    <a:pt x="56702" y="395798"/>
                    <a:pt x="485050" y="0"/>
                    <a:pt x="1005840" y="0"/>
                  </a:cubicBezTo>
                  <a:close/>
                </a:path>
              </a:pathLst>
            </a:custGeom>
            <a:solidFill>
              <a:srgbClr val="8D59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D89EA64B-368B-2AE7-F58B-0DDBECDFF4F3}"/>
                </a:ext>
              </a:extLst>
            </p:cNvPr>
            <p:cNvSpPr/>
            <p:nvPr/>
          </p:nvSpPr>
          <p:spPr>
            <a:xfrm>
              <a:off x="6714303" y="2629752"/>
              <a:ext cx="1554480" cy="1554480"/>
            </a:xfrm>
            <a:prstGeom prst="ellipse">
              <a:avLst/>
            </a:prstGeom>
            <a:gradFill>
              <a:gsLst>
                <a:gs pos="0">
                  <a:srgbClr val="CE65FB"/>
                </a:gs>
                <a:gs pos="100000">
                  <a:srgbClr val="3F4D9E"/>
                </a:gs>
              </a:gsLst>
              <a:lin ang="5400000" scaled="0"/>
            </a:gradFill>
            <a:ln>
              <a:noFill/>
            </a:ln>
            <a:effectLst>
              <a:outerShdw blurRad="1016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DF2370CA-9DE3-C310-B0B9-800FBAC11A38}"/>
              </a:ext>
            </a:extLst>
          </p:cNvPr>
          <p:cNvGrpSpPr/>
          <p:nvPr/>
        </p:nvGrpSpPr>
        <p:grpSpPr>
          <a:xfrm>
            <a:off x="5759414" y="991958"/>
            <a:ext cx="3059947" cy="3654532"/>
            <a:chOff x="5759414" y="991958"/>
            <a:chExt cx="3059947" cy="3654532"/>
          </a:xfrm>
        </p:grpSpPr>
        <p:sp>
          <p:nvSpPr>
            <p:cNvPr id="31" name="Arc 30">
              <a:extLst>
                <a:ext uri="{FF2B5EF4-FFF2-40B4-BE49-F238E27FC236}">
                  <a16:creationId xmlns:a16="http://schemas.microsoft.com/office/drawing/2014/main" id="{853F2B3D-5482-A333-29D1-8CA0FC38DC2A}"/>
                </a:ext>
              </a:extLst>
            </p:cNvPr>
            <p:cNvSpPr/>
            <p:nvPr/>
          </p:nvSpPr>
          <p:spPr>
            <a:xfrm flipV="1">
              <a:off x="6252045" y="2167494"/>
              <a:ext cx="2478996" cy="2478996"/>
            </a:xfrm>
            <a:prstGeom prst="arc">
              <a:avLst>
                <a:gd name="adj1" fmla="val 10892029"/>
                <a:gd name="adj2" fmla="val 0"/>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Isosceles Triangle 31">
              <a:extLst>
                <a:ext uri="{FF2B5EF4-FFF2-40B4-BE49-F238E27FC236}">
                  <a16:creationId xmlns:a16="http://schemas.microsoft.com/office/drawing/2014/main" id="{84BA43D9-A56A-FB60-3B87-6D930C246E2B}"/>
                </a:ext>
              </a:extLst>
            </p:cNvPr>
            <p:cNvSpPr/>
            <p:nvPr/>
          </p:nvSpPr>
          <p:spPr>
            <a:xfrm>
              <a:off x="8632603" y="3200224"/>
              <a:ext cx="186758" cy="20676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a:extLst>
                <a:ext uri="{FF2B5EF4-FFF2-40B4-BE49-F238E27FC236}">
                  <a16:creationId xmlns:a16="http://schemas.microsoft.com/office/drawing/2014/main" id="{091145B9-C8A8-6D6E-FDDB-3255C034DEB2}"/>
                </a:ext>
              </a:extLst>
            </p:cNvPr>
            <p:cNvCxnSpPr>
              <a:cxnSpLocks/>
            </p:cNvCxnSpPr>
            <p:nvPr/>
          </p:nvCxnSpPr>
          <p:spPr>
            <a:xfrm>
              <a:off x="6252045" y="1753526"/>
              <a:ext cx="0" cy="171898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BDB59024-7FCA-2ECD-C66F-78427D52F5E5}"/>
                </a:ext>
              </a:extLst>
            </p:cNvPr>
            <p:cNvSpPr txBox="1"/>
            <p:nvPr/>
          </p:nvSpPr>
          <p:spPr>
            <a:xfrm>
              <a:off x="5759414" y="991958"/>
              <a:ext cx="1127465" cy="1015663"/>
            </a:xfrm>
            <a:prstGeom prst="rect">
              <a:avLst/>
            </a:prstGeom>
            <a:noFill/>
          </p:spPr>
          <p:txBody>
            <a:bodyPr wrap="square" rtlCol="0">
              <a:spAutoFit/>
            </a:bodyPr>
            <a:lstStyle/>
            <a:p>
              <a:pPr algn="ctr"/>
              <a:r>
                <a:rPr lang="en-US" sz="6000" dirty="0">
                  <a:ln w="15875">
                    <a:solidFill>
                      <a:schemeClr val="bg1"/>
                    </a:solidFill>
                  </a:ln>
                  <a:noFill/>
                  <a:latin typeface="Archivo Black" panose="020B0A03020202020B04" pitchFamily="34" charset="0"/>
                </a:rPr>
                <a:t>3</a:t>
              </a:r>
            </a:p>
          </p:txBody>
        </p:sp>
      </p:grpSp>
      <p:grpSp>
        <p:nvGrpSpPr>
          <p:cNvPr id="35" name="Group 34">
            <a:extLst>
              <a:ext uri="{FF2B5EF4-FFF2-40B4-BE49-F238E27FC236}">
                <a16:creationId xmlns:a16="http://schemas.microsoft.com/office/drawing/2014/main" id="{22C81007-ABC5-C0FB-4C63-67AA98027FD0}"/>
              </a:ext>
            </a:extLst>
          </p:cNvPr>
          <p:cNvGrpSpPr/>
          <p:nvPr/>
        </p:nvGrpSpPr>
        <p:grpSpPr>
          <a:xfrm>
            <a:off x="9230119" y="2401151"/>
            <a:ext cx="2011680" cy="2011680"/>
            <a:chOff x="9230119" y="2401151"/>
            <a:chExt cx="2011680" cy="2011680"/>
          </a:xfrm>
        </p:grpSpPr>
        <p:sp>
          <p:nvSpPr>
            <p:cNvPr id="36" name="Freeform: Shape 35">
              <a:extLst>
                <a:ext uri="{FF2B5EF4-FFF2-40B4-BE49-F238E27FC236}">
                  <a16:creationId xmlns:a16="http://schemas.microsoft.com/office/drawing/2014/main" id="{790BC7AE-1F3D-CBE0-C531-6D1B2FA0087B}"/>
                </a:ext>
              </a:extLst>
            </p:cNvPr>
            <p:cNvSpPr/>
            <p:nvPr/>
          </p:nvSpPr>
          <p:spPr>
            <a:xfrm flipV="1">
              <a:off x="9230119" y="2401151"/>
              <a:ext cx="2011680" cy="1005841"/>
            </a:xfrm>
            <a:custGeom>
              <a:avLst/>
              <a:gdLst>
                <a:gd name="connsiteX0" fmla="*/ 0 w 2011680"/>
                <a:gd name="connsiteY0" fmla="*/ 0 h 1005841"/>
                <a:gd name="connsiteX1" fmla="*/ 2011680 w 2011680"/>
                <a:gd name="connsiteY1" fmla="*/ 0 h 1005841"/>
                <a:gd name="connsiteX2" fmla="*/ 2011680 w 2011680"/>
                <a:gd name="connsiteY2" fmla="*/ 1 h 1005841"/>
                <a:gd name="connsiteX3" fmla="*/ 1005840 w 2011680"/>
                <a:gd name="connsiteY3" fmla="*/ 1005841 h 1005841"/>
                <a:gd name="connsiteX4" fmla="*/ 0 w 2011680"/>
                <a:gd name="connsiteY4" fmla="*/ 1 h 1005841"/>
                <a:gd name="connsiteX5" fmla="*/ 0 w 2011680"/>
                <a:gd name="connsiteY5" fmla="*/ 0 h 1005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1680" h="1005841">
                  <a:moveTo>
                    <a:pt x="0" y="0"/>
                  </a:moveTo>
                  <a:lnTo>
                    <a:pt x="2011680" y="0"/>
                  </a:lnTo>
                  <a:lnTo>
                    <a:pt x="2011680" y="1"/>
                  </a:lnTo>
                  <a:cubicBezTo>
                    <a:pt x="2011680" y="555511"/>
                    <a:pt x="1561350" y="1005841"/>
                    <a:pt x="1005840" y="1005841"/>
                  </a:cubicBezTo>
                  <a:cubicBezTo>
                    <a:pt x="450330" y="1005841"/>
                    <a:pt x="0" y="555511"/>
                    <a:pt x="0" y="1"/>
                  </a:cubicBezTo>
                  <a:lnTo>
                    <a:pt x="0" y="0"/>
                  </a:lnTo>
                  <a:close/>
                </a:path>
              </a:pathLst>
            </a:custGeom>
            <a:solidFill>
              <a:srgbClr val="4749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E06FEC45-CE32-ED5F-DE95-D7AFAB211C2C}"/>
                </a:ext>
              </a:extLst>
            </p:cNvPr>
            <p:cNvSpPr/>
            <p:nvPr/>
          </p:nvSpPr>
          <p:spPr>
            <a:xfrm flipV="1">
              <a:off x="9230119" y="3406992"/>
              <a:ext cx="2011680" cy="1005839"/>
            </a:xfrm>
            <a:custGeom>
              <a:avLst/>
              <a:gdLst>
                <a:gd name="connsiteX0" fmla="*/ 1005840 w 2011680"/>
                <a:gd name="connsiteY0" fmla="*/ 0 h 1005839"/>
                <a:gd name="connsiteX1" fmla="*/ 2006487 w 2011680"/>
                <a:gd name="connsiteY1" fmla="*/ 902999 h 1005839"/>
                <a:gd name="connsiteX2" fmla="*/ 2011680 w 2011680"/>
                <a:gd name="connsiteY2" fmla="*/ 1005839 h 1005839"/>
                <a:gd name="connsiteX3" fmla="*/ 0 w 2011680"/>
                <a:gd name="connsiteY3" fmla="*/ 1005839 h 1005839"/>
                <a:gd name="connsiteX4" fmla="*/ 5193 w 2011680"/>
                <a:gd name="connsiteY4" fmla="*/ 902999 h 1005839"/>
                <a:gd name="connsiteX5" fmla="*/ 1005840 w 2011680"/>
                <a:gd name="connsiteY5" fmla="*/ 0 h 100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1680" h="1005839">
                  <a:moveTo>
                    <a:pt x="1005840" y="0"/>
                  </a:moveTo>
                  <a:cubicBezTo>
                    <a:pt x="1526631" y="0"/>
                    <a:pt x="1954978" y="395798"/>
                    <a:pt x="2006487" y="902999"/>
                  </a:cubicBezTo>
                  <a:lnTo>
                    <a:pt x="2011680" y="1005839"/>
                  </a:lnTo>
                  <a:lnTo>
                    <a:pt x="0" y="1005839"/>
                  </a:lnTo>
                  <a:lnTo>
                    <a:pt x="5193" y="902999"/>
                  </a:lnTo>
                  <a:cubicBezTo>
                    <a:pt x="56702" y="395798"/>
                    <a:pt x="485050" y="0"/>
                    <a:pt x="1005840" y="0"/>
                  </a:cubicBezTo>
                  <a:close/>
                </a:path>
              </a:pathLst>
            </a:custGeom>
            <a:solidFill>
              <a:srgbClr val="74C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ED5661AE-2535-A4A1-2717-6297320443FA}"/>
                </a:ext>
              </a:extLst>
            </p:cNvPr>
            <p:cNvSpPr/>
            <p:nvPr/>
          </p:nvSpPr>
          <p:spPr>
            <a:xfrm flipV="1">
              <a:off x="9458719" y="2629752"/>
              <a:ext cx="1554480" cy="1554480"/>
            </a:xfrm>
            <a:prstGeom prst="ellipse">
              <a:avLst/>
            </a:prstGeom>
            <a:gradFill>
              <a:gsLst>
                <a:gs pos="0">
                  <a:srgbClr val="A0D32C"/>
                </a:gs>
                <a:gs pos="100000">
                  <a:srgbClr val="46CA89"/>
                </a:gs>
              </a:gsLst>
              <a:lin ang="5400000" scaled="0"/>
            </a:gradFill>
            <a:ln>
              <a:noFill/>
            </a:ln>
            <a:effectLst>
              <a:outerShdw blurRad="1016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a:extLst>
              <a:ext uri="{FF2B5EF4-FFF2-40B4-BE49-F238E27FC236}">
                <a16:creationId xmlns:a16="http://schemas.microsoft.com/office/drawing/2014/main" id="{A8028C8C-6FAA-E0B5-DFB8-5D0696CB880A}"/>
              </a:ext>
            </a:extLst>
          </p:cNvPr>
          <p:cNvGrpSpPr/>
          <p:nvPr/>
        </p:nvGrpSpPr>
        <p:grpSpPr>
          <a:xfrm>
            <a:off x="8497383" y="2167494"/>
            <a:ext cx="3066394" cy="3698548"/>
            <a:chOff x="8497383" y="2167494"/>
            <a:chExt cx="3066394" cy="3698548"/>
          </a:xfrm>
        </p:grpSpPr>
        <p:sp>
          <p:nvSpPr>
            <p:cNvPr id="40" name="Arc 39">
              <a:extLst>
                <a:ext uri="{FF2B5EF4-FFF2-40B4-BE49-F238E27FC236}">
                  <a16:creationId xmlns:a16="http://schemas.microsoft.com/office/drawing/2014/main" id="{99D8A881-90CD-B51D-B68F-06C1EFC2888A}"/>
                </a:ext>
              </a:extLst>
            </p:cNvPr>
            <p:cNvSpPr/>
            <p:nvPr/>
          </p:nvSpPr>
          <p:spPr>
            <a:xfrm>
              <a:off x="8996461" y="2167494"/>
              <a:ext cx="2478996" cy="2478996"/>
            </a:xfrm>
            <a:prstGeom prst="arc">
              <a:avLst>
                <a:gd name="adj1" fmla="val 10892029"/>
                <a:gd name="adj2" fmla="val 0"/>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Isosceles Triangle 40">
              <a:extLst>
                <a:ext uri="{FF2B5EF4-FFF2-40B4-BE49-F238E27FC236}">
                  <a16:creationId xmlns:a16="http://schemas.microsoft.com/office/drawing/2014/main" id="{2A9FFDE1-56E5-3179-074C-27EF4853B2CE}"/>
                </a:ext>
              </a:extLst>
            </p:cNvPr>
            <p:cNvSpPr/>
            <p:nvPr/>
          </p:nvSpPr>
          <p:spPr>
            <a:xfrm flipV="1">
              <a:off x="11377019" y="3406992"/>
              <a:ext cx="186758" cy="20676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a:extLst>
                <a:ext uri="{FF2B5EF4-FFF2-40B4-BE49-F238E27FC236}">
                  <a16:creationId xmlns:a16="http://schemas.microsoft.com/office/drawing/2014/main" id="{AD84CFD7-8626-A542-016C-15BB4BE2A0F2}"/>
                </a:ext>
              </a:extLst>
            </p:cNvPr>
            <p:cNvCxnSpPr>
              <a:cxnSpLocks/>
            </p:cNvCxnSpPr>
            <p:nvPr/>
          </p:nvCxnSpPr>
          <p:spPr>
            <a:xfrm flipV="1">
              <a:off x="8996461" y="3341473"/>
              <a:ext cx="0" cy="171898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759DAA7-CBEE-117E-6465-4E4BBE3479A2}"/>
                </a:ext>
              </a:extLst>
            </p:cNvPr>
            <p:cNvSpPr txBox="1"/>
            <p:nvPr/>
          </p:nvSpPr>
          <p:spPr>
            <a:xfrm>
              <a:off x="8497383" y="4850379"/>
              <a:ext cx="1127465" cy="1015663"/>
            </a:xfrm>
            <a:prstGeom prst="rect">
              <a:avLst/>
            </a:prstGeom>
            <a:noFill/>
          </p:spPr>
          <p:txBody>
            <a:bodyPr wrap="square" rtlCol="0">
              <a:spAutoFit/>
            </a:bodyPr>
            <a:lstStyle/>
            <a:p>
              <a:pPr algn="ctr"/>
              <a:r>
                <a:rPr lang="en-US" sz="6000" dirty="0">
                  <a:ln w="15875">
                    <a:solidFill>
                      <a:schemeClr val="bg1"/>
                    </a:solidFill>
                  </a:ln>
                  <a:noFill/>
                  <a:latin typeface="Archivo Black" panose="020B0A03020202020B04" pitchFamily="34" charset="0"/>
                </a:rPr>
                <a:t>4</a:t>
              </a:r>
            </a:p>
          </p:txBody>
        </p:sp>
      </p:grpSp>
      <p:grpSp>
        <p:nvGrpSpPr>
          <p:cNvPr id="44" name="Group 43">
            <a:extLst>
              <a:ext uri="{FF2B5EF4-FFF2-40B4-BE49-F238E27FC236}">
                <a16:creationId xmlns:a16="http://schemas.microsoft.com/office/drawing/2014/main" id="{2F466084-EEDB-23BF-84AB-5156F0575F5B}"/>
              </a:ext>
            </a:extLst>
          </p:cNvPr>
          <p:cNvGrpSpPr/>
          <p:nvPr/>
        </p:nvGrpSpPr>
        <p:grpSpPr>
          <a:xfrm>
            <a:off x="1110805" y="1120898"/>
            <a:ext cx="2349361" cy="706537"/>
            <a:chOff x="1158258" y="1110577"/>
            <a:chExt cx="2349361" cy="706537"/>
          </a:xfrm>
        </p:grpSpPr>
        <p:sp>
          <p:nvSpPr>
            <p:cNvPr id="45" name="Rectangle 44">
              <a:extLst>
                <a:ext uri="{FF2B5EF4-FFF2-40B4-BE49-F238E27FC236}">
                  <a16:creationId xmlns:a16="http://schemas.microsoft.com/office/drawing/2014/main" id="{51877E35-1004-DC2C-E4F4-76794FED0513}"/>
                </a:ext>
              </a:extLst>
            </p:cNvPr>
            <p:cNvSpPr/>
            <p:nvPr/>
          </p:nvSpPr>
          <p:spPr>
            <a:xfrm>
              <a:off x="1158259" y="1110577"/>
              <a:ext cx="1553630" cy="369332"/>
            </a:xfrm>
            <a:prstGeom prst="rect">
              <a:avLst/>
            </a:prstGeom>
          </p:spPr>
          <p:txBody>
            <a:bodyPr wrap="none">
              <a:spAutoFit/>
            </a:bodyPr>
            <a:lstStyle/>
            <a:p>
              <a:r>
                <a:rPr lang="en-US" b="1" i="0" dirty="0">
                  <a:solidFill>
                    <a:srgbClr val="FE8C5D"/>
                  </a:solidFill>
                  <a:effectLst/>
                  <a:latin typeface="Roboto" pitchFamily="2" charset="0"/>
                  <a:ea typeface="Roboto" pitchFamily="2" charset="0"/>
                </a:rPr>
                <a:t>Lorem Ipsum</a:t>
              </a:r>
              <a:endParaRPr lang="en-US" dirty="0">
                <a:solidFill>
                  <a:srgbClr val="FE8C5D"/>
                </a:solidFill>
                <a:latin typeface="Roboto" pitchFamily="2" charset="0"/>
                <a:ea typeface="Roboto" pitchFamily="2" charset="0"/>
              </a:endParaRPr>
            </a:p>
          </p:txBody>
        </p:sp>
        <p:sp>
          <p:nvSpPr>
            <p:cNvPr id="46" name="Rectangle 45">
              <a:extLst>
                <a:ext uri="{FF2B5EF4-FFF2-40B4-BE49-F238E27FC236}">
                  <a16:creationId xmlns:a16="http://schemas.microsoft.com/office/drawing/2014/main" id="{8635035B-4662-AED9-B2C3-67D022619DE1}"/>
                </a:ext>
              </a:extLst>
            </p:cNvPr>
            <p:cNvSpPr/>
            <p:nvPr/>
          </p:nvSpPr>
          <p:spPr>
            <a:xfrm>
              <a:off x="1158258" y="1401616"/>
              <a:ext cx="2349361" cy="415498"/>
            </a:xfrm>
            <a:prstGeom prst="rect">
              <a:avLst/>
            </a:prstGeom>
          </p:spPr>
          <p:txBody>
            <a:bodyPr wrap="square">
              <a:spAutoFit/>
            </a:bodyPr>
            <a:lstStyle/>
            <a:p>
              <a:r>
                <a:rPr lang="en-US" sz="1050" i="0" dirty="0">
                  <a:solidFill>
                    <a:schemeClr val="bg1"/>
                  </a:solidFill>
                  <a:effectLst/>
                  <a:latin typeface="Roboto Light" panose="02000000000000000000" pitchFamily="2" charset="0"/>
                  <a:ea typeface="Roboto Light" panose="02000000000000000000" pitchFamily="2" charset="0"/>
                </a:rPr>
                <a:t>Lorem Ipsum is simply dummy text of the printing and typeset</a:t>
              </a:r>
              <a:endParaRPr lang="en-US" sz="1050" dirty="0">
                <a:solidFill>
                  <a:schemeClr val="bg1"/>
                </a:solidFill>
                <a:latin typeface="Roboto Light" panose="02000000000000000000" pitchFamily="2" charset="0"/>
                <a:ea typeface="Roboto Light" panose="02000000000000000000" pitchFamily="2" charset="0"/>
              </a:endParaRPr>
            </a:p>
          </p:txBody>
        </p:sp>
      </p:grpSp>
      <p:grpSp>
        <p:nvGrpSpPr>
          <p:cNvPr id="47" name="Group 46">
            <a:extLst>
              <a:ext uri="{FF2B5EF4-FFF2-40B4-BE49-F238E27FC236}">
                <a16:creationId xmlns:a16="http://schemas.microsoft.com/office/drawing/2014/main" id="{6AA155FD-6798-B7E6-2E46-C642A732AD16}"/>
              </a:ext>
            </a:extLst>
          </p:cNvPr>
          <p:cNvGrpSpPr/>
          <p:nvPr/>
        </p:nvGrpSpPr>
        <p:grpSpPr>
          <a:xfrm>
            <a:off x="1814205" y="3185144"/>
            <a:ext cx="349956" cy="384952"/>
            <a:chOff x="8889951" y="2760237"/>
            <a:chExt cx="402172" cy="402172"/>
          </a:xfrm>
          <a:solidFill>
            <a:schemeClr val="tx1">
              <a:alpha val="60000"/>
            </a:schemeClr>
          </a:solidFill>
        </p:grpSpPr>
        <p:sp>
          <p:nvSpPr>
            <p:cNvPr id="48" name="Freeform: Shape 47">
              <a:extLst>
                <a:ext uri="{FF2B5EF4-FFF2-40B4-BE49-F238E27FC236}">
                  <a16:creationId xmlns:a16="http://schemas.microsoft.com/office/drawing/2014/main" id="{486FE56F-E4FF-4A82-12FB-1520A5EC7B2A}"/>
                </a:ext>
              </a:extLst>
            </p:cNvPr>
            <p:cNvSpPr/>
            <p:nvPr/>
          </p:nvSpPr>
          <p:spPr>
            <a:xfrm>
              <a:off x="8889951" y="2760237"/>
              <a:ext cx="402172" cy="402172"/>
            </a:xfrm>
            <a:custGeom>
              <a:avLst/>
              <a:gdLst>
                <a:gd name="connsiteX0" fmla="*/ 35486 w 402171"/>
                <a:gd name="connsiteY0" fmla="*/ 0 h 402171"/>
                <a:gd name="connsiteX1" fmla="*/ 0 w 402171"/>
                <a:gd name="connsiteY1" fmla="*/ 0 h 402171"/>
                <a:gd name="connsiteX2" fmla="*/ 0 w 402171"/>
                <a:gd name="connsiteY2" fmla="*/ 402172 h 402171"/>
                <a:gd name="connsiteX3" fmla="*/ 402172 w 402171"/>
                <a:gd name="connsiteY3" fmla="*/ 402172 h 402171"/>
                <a:gd name="connsiteX4" fmla="*/ 402172 w 402171"/>
                <a:gd name="connsiteY4" fmla="*/ 366686 h 402171"/>
                <a:gd name="connsiteX5" fmla="*/ 35486 w 402171"/>
                <a:gd name="connsiteY5" fmla="*/ 366686 h 40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171" h="402171">
                  <a:moveTo>
                    <a:pt x="35486" y="0"/>
                  </a:moveTo>
                  <a:lnTo>
                    <a:pt x="0" y="0"/>
                  </a:lnTo>
                  <a:lnTo>
                    <a:pt x="0" y="402172"/>
                  </a:lnTo>
                  <a:lnTo>
                    <a:pt x="402172" y="402172"/>
                  </a:lnTo>
                  <a:lnTo>
                    <a:pt x="402172" y="366686"/>
                  </a:lnTo>
                  <a:lnTo>
                    <a:pt x="35486" y="366686"/>
                  </a:lnTo>
                  <a:close/>
                </a:path>
              </a:pathLst>
            </a:custGeom>
            <a:grpFill/>
            <a:ln w="5854"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ED2A1833-F867-F65C-C335-99FBBF12F935}"/>
                </a:ext>
              </a:extLst>
            </p:cNvPr>
            <p:cNvSpPr/>
            <p:nvPr/>
          </p:nvSpPr>
          <p:spPr>
            <a:xfrm>
              <a:off x="8960923" y="2884437"/>
              <a:ext cx="65057" cy="207000"/>
            </a:xfrm>
            <a:custGeom>
              <a:avLst/>
              <a:gdLst>
                <a:gd name="connsiteX0" fmla="*/ 0 w 65057"/>
                <a:gd name="connsiteY0" fmla="*/ 0 h 207000"/>
                <a:gd name="connsiteX1" fmla="*/ 65057 w 65057"/>
                <a:gd name="connsiteY1" fmla="*/ 0 h 207000"/>
                <a:gd name="connsiteX2" fmla="*/ 65057 w 65057"/>
                <a:gd name="connsiteY2" fmla="*/ 207000 h 207000"/>
                <a:gd name="connsiteX3" fmla="*/ 0 w 65057"/>
                <a:gd name="connsiteY3" fmla="*/ 207000 h 207000"/>
              </a:gdLst>
              <a:ahLst/>
              <a:cxnLst>
                <a:cxn ang="0">
                  <a:pos x="connsiteX0" y="connsiteY0"/>
                </a:cxn>
                <a:cxn ang="0">
                  <a:pos x="connsiteX1" y="connsiteY1"/>
                </a:cxn>
                <a:cxn ang="0">
                  <a:pos x="connsiteX2" y="connsiteY2"/>
                </a:cxn>
                <a:cxn ang="0">
                  <a:pos x="connsiteX3" y="connsiteY3"/>
                </a:cxn>
              </a:cxnLst>
              <a:rect l="l" t="t" r="r" b="b"/>
              <a:pathLst>
                <a:path w="65057" h="207000">
                  <a:moveTo>
                    <a:pt x="0" y="0"/>
                  </a:moveTo>
                  <a:lnTo>
                    <a:pt x="65057" y="0"/>
                  </a:lnTo>
                  <a:lnTo>
                    <a:pt x="65057" y="207000"/>
                  </a:lnTo>
                  <a:lnTo>
                    <a:pt x="0" y="207000"/>
                  </a:lnTo>
                  <a:close/>
                </a:path>
              </a:pathLst>
            </a:custGeom>
            <a:grpFill/>
            <a:ln w="585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36F3FB0D-1C58-1871-139D-A03B7C714E76}"/>
                </a:ext>
              </a:extLst>
            </p:cNvPr>
            <p:cNvSpPr/>
            <p:nvPr/>
          </p:nvSpPr>
          <p:spPr>
            <a:xfrm>
              <a:off x="9049637" y="2760237"/>
              <a:ext cx="65057" cy="331200"/>
            </a:xfrm>
            <a:custGeom>
              <a:avLst/>
              <a:gdLst>
                <a:gd name="connsiteX0" fmla="*/ 0 w 65057"/>
                <a:gd name="connsiteY0" fmla="*/ 0 h 331200"/>
                <a:gd name="connsiteX1" fmla="*/ 65057 w 65057"/>
                <a:gd name="connsiteY1" fmla="*/ 0 h 331200"/>
                <a:gd name="connsiteX2" fmla="*/ 65057 w 65057"/>
                <a:gd name="connsiteY2" fmla="*/ 331200 h 331200"/>
                <a:gd name="connsiteX3" fmla="*/ 0 w 65057"/>
                <a:gd name="connsiteY3" fmla="*/ 331200 h 331200"/>
              </a:gdLst>
              <a:ahLst/>
              <a:cxnLst>
                <a:cxn ang="0">
                  <a:pos x="connsiteX0" y="connsiteY0"/>
                </a:cxn>
                <a:cxn ang="0">
                  <a:pos x="connsiteX1" y="connsiteY1"/>
                </a:cxn>
                <a:cxn ang="0">
                  <a:pos x="connsiteX2" y="connsiteY2"/>
                </a:cxn>
                <a:cxn ang="0">
                  <a:pos x="connsiteX3" y="connsiteY3"/>
                </a:cxn>
              </a:cxnLst>
              <a:rect l="l" t="t" r="r" b="b"/>
              <a:pathLst>
                <a:path w="65057" h="331200">
                  <a:moveTo>
                    <a:pt x="0" y="0"/>
                  </a:moveTo>
                  <a:lnTo>
                    <a:pt x="65057" y="0"/>
                  </a:lnTo>
                  <a:lnTo>
                    <a:pt x="65057" y="331200"/>
                  </a:lnTo>
                  <a:lnTo>
                    <a:pt x="0" y="331200"/>
                  </a:lnTo>
                  <a:close/>
                </a:path>
              </a:pathLst>
            </a:custGeom>
            <a:grpFill/>
            <a:ln w="5854"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3EBBBF99-E524-57BF-0415-56085F6C8ABE}"/>
                </a:ext>
              </a:extLst>
            </p:cNvPr>
            <p:cNvSpPr/>
            <p:nvPr/>
          </p:nvSpPr>
          <p:spPr>
            <a:xfrm>
              <a:off x="9138351" y="2884437"/>
              <a:ext cx="65057" cy="207000"/>
            </a:xfrm>
            <a:custGeom>
              <a:avLst/>
              <a:gdLst>
                <a:gd name="connsiteX0" fmla="*/ 0 w 65057"/>
                <a:gd name="connsiteY0" fmla="*/ 0 h 207000"/>
                <a:gd name="connsiteX1" fmla="*/ 65057 w 65057"/>
                <a:gd name="connsiteY1" fmla="*/ 0 h 207000"/>
                <a:gd name="connsiteX2" fmla="*/ 65057 w 65057"/>
                <a:gd name="connsiteY2" fmla="*/ 207000 h 207000"/>
                <a:gd name="connsiteX3" fmla="*/ 0 w 65057"/>
                <a:gd name="connsiteY3" fmla="*/ 207000 h 207000"/>
              </a:gdLst>
              <a:ahLst/>
              <a:cxnLst>
                <a:cxn ang="0">
                  <a:pos x="connsiteX0" y="connsiteY0"/>
                </a:cxn>
                <a:cxn ang="0">
                  <a:pos x="connsiteX1" y="connsiteY1"/>
                </a:cxn>
                <a:cxn ang="0">
                  <a:pos x="connsiteX2" y="connsiteY2"/>
                </a:cxn>
                <a:cxn ang="0">
                  <a:pos x="connsiteX3" y="connsiteY3"/>
                </a:cxn>
              </a:cxnLst>
              <a:rect l="l" t="t" r="r" b="b"/>
              <a:pathLst>
                <a:path w="65057" h="207000">
                  <a:moveTo>
                    <a:pt x="0" y="0"/>
                  </a:moveTo>
                  <a:lnTo>
                    <a:pt x="65057" y="0"/>
                  </a:lnTo>
                  <a:lnTo>
                    <a:pt x="65057" y="207000"/>
                  </a:lnTo>
                  <a:lnTo>
                    <a:pt x="0" y="207000"/>
                  </a:lnTo>
                  <a:close/>
                </a:path>
              </a:pathLst>
            </a:custGeom>
            <a:grpFill/>
            <a:ln w="585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C821BF71-547F-FE6C-B7DB-71A558379D06}"/>
                </a:ext>
              </a:extLst>
            </p:cNvPr>
            <p:cNvSpPr/>
            <p:nvPr/>
          </p:nvSpPr>
          <p:spPr>
            <a:xfrm>
              <a:off x="9227066" y="2984980"/>
              <a:ext cx="65057" cy="106457"/>
            </a:xfrm>
            <a:custGeom>
              <a:avLst/>
              <a:gdLst>
                <a:gd name="connsiteX0" fmla="*/ 0 w 65057"/>
                <a:gd name="connsiteY0" fmla="*/ 0 h 106457"/>
                <a:gd name="connsiteX1" fmla="*/ 65057 w 65057"/>
                <a:gd name="connsiteY1" fmla="*/ 0 h 106457"/>
                <a:gd name="connsiteX2" fmla="*/ 65057 w 65057"/>
                <a:gd name="connsiteY2" fmla="*/ 106457 h 106457"/>
                <a:gd name="connsiteX3" fmla="*/ 0 w 65057"/>
                <a:gd name="connsiteY3" fmla="*/ 106457 h 106457"/>
              </a:gdLst>
              <a:ahLst/>
              <a:cxnLst>
                <a:cxn ang="0">
                  <a:pos x="connsiteX0" y="connsiteY0"/>
                </a:cxn>
                <a:cxn ang="0">
                  <a:pos x="connsiteX1" y="connsiteY1"/>
                </a:cxn>
                <a:cxn ang="0">
                  <a:pos x="connsiteX2" y="connsiteY2"/>
                </a:cxn>
                <a:cxn ang="0">
                  <a:pos x="connsiteX3" y="connsiteY3"/>
                </a:cxn>
              </a:cxnLst>
              <a:rect l="l" t="t" r="r" b="b"/>
              <a:pathLst>
                <a:path w="65057" h="106457">
                  <a:moveTo>
                    <a:pt x="0" y="0"/>
                  </a:moveTo>
                  <a:lnTo>
                    <a:pt x="65057" y="0"/>
                  </a:lnTo>
                  <a:lnTo>
                    <a:pt x="65057" y="106457"/>
                  </a:lnTo>
                  <a:lnTo>
                    <a:pt x="0" y="106457"/>
                  </a:lnTo>
                  <a:close/>
                </a:path>
              </a:pathLst>
            </a:custGeom>
            <a:grpFill/>
            <a:ln w="5854" cap="flat">
              <a:noFill/>
              <a:prstDash val="solid"/>
              <a:miter/>
            </a:ln>
          </p:spPr>
          <p:txBody>
            <a:bodyPr rtlCol="0" anchor="ctr"/>
            <a:lstStyle/>
            <a:p>
              <a:endParaRPr lang="en-US"/>
            </a:p>
          </p:txBody>
        </p:sp>
      </p:grpSp>
      <p:pic>
        <p:nvPicPr>
          <p:cNvPr id="53" name="Graphic 52" descr="Circles with arrows">
            <a:extLst>
              <a:ext uri="{FF2B5EF4-FFF2-40B4-BE49-F238E27FC236}">
                <a16:creationId xmlns:a16="http://schemas.microsoft.com/office/drawing/2014/main" id="{51C21D21-26A4-D4C0-DD0A-8A5C6294219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923527" y="3111270"/>
            <a:ext cx="635459" cy="635459"/>
          </a:xfrm>
          <a:prstGeom prst="rect">
            <a:avLst/>
          </a:prstGeom>
        </p:spPr>
      </p:pic>
      <p:pic>
        <p:nvPicPr>
          <p:cNvPr id="54" name="Graphic 53" descr="Lock">
            <a:extLst>
              <a:ext uri="{FF2B5EF4-FFF2-40B4-BE49-F238E27FC236}">
                <a16:creationId xmlns:a16="http://schemas.microsoft.com/office/drawing/2014/main" id="{B0BBFD53-F395-EBD0-A0FE-FAA8D82DBA6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463242" y="3061722"/>
            <a:ext cx="567772" cy="567772"/>
          </a:xfrm>
          <a:prstGeom prst="rect">
            <a:avLst/>
          </a:prstGeom>
        </p:spPr>
      </p:pic>
      <p:pic>
        <p:nvPicPr>
          <p:cNvPr id="55" name="Graphic 54" descr="Cloud Computing">
            <a:extLst>
              <a:ext uri="{FF2B5EF4-FFF2-40B4-BE49-F238E27FC236}">
                <a16:creationId xmlns:a16="http://schemas.microsoft.com/office/drawing/2014/main" id="{70FB9B97-8CE2-D743-F7AA-98869E89B40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230570" y="3091837"/>
            <a:ext cx="571565" cy="571565"/>
          </a:xfrm>
          <a:prstGeom prst="rect">
            <a:avLst/>
          </a:prstGeom>
        </p:spPr>
      </p:pic>
      <p:grpSp>
        <p:nvGrpSpPr>
          <p:cNvPr id="56" name="Group 55">
            <a:extLst>
              <a:ext uri="{FF2B5EF4-FFF2-40B4-BE49-F238E27FC236}">
                <a16:creationId xmlns:a16="http://schemas.microsoft.com/office/drawing/2014/main" id="{4E5CFC6A-5EAF-7431-7FA5-84C165E5D469}"/>
              </a:ext>
            </a:extLst>
          </p:cNvPr>
          <p:cNvGrpSpPr/>
          <p:nvPr/>
        </p:nvGrpSpPr>
        <p:grpSpPr>
          <a:xfrm>
            <a:off x="6627454" y="1120898"/>
            <a:ext cx="2349361" cy="706537"/>
            <a:chOff x="1158258" y="1110577"/>
            <a:chExt cx="2349361" cy="706537"/>
          </a:xfrm>
        </p:grpSpPr>
        <p:sp>
          <p:nvSpPr>
            <p:cNvPr id="57" name="Rectangle 56">
              <a:extLst>
                <a:ext uri="{FF2B5EF4-FFF2-40B4-BE49-F238E27FC236}">
                  <a16:creationId xmlns:a16="http://schemas.microsoft.com/office/drawing/2014/main" id="{5FE26A1B-B9DE-D009-A40D-6DCC2FC579E2}"/>
                </a:ext>
              </a:extLst>
            </p:cNvPr>
            <p:cNvSpPr/>
            <p:nvPr/>
          </p:nvSpPr>
          <p:spPr>
            <a:xfrm>
              <a:off x="1158259" y="1110577"/>
              <a:ext cx="1553630" cy="369332"/>
            </a:xfrm>
            <a:prstGeom prst="rect">
              <a:avLst/>
            </a:prstGeom>
          </p:spPr>
          <p:txBody>
            <a:bodyPr wrap="none">
              <a:spAutoFit/>
            </a:bodyPr>
            <a:lstStyle/>
            <a:p>
              <a:r>
                <a:rPr lang="en-US" b="1" i="0" dirty="0">
                  <a:solidFill>
                    <a:srgbClr val="8F5CD3"/>
                  </a:solidFill>
                  <a:effectLst/>
                  <a:latin typeface="Roboto" pitchFamily="2" charset="0"/>
                  <a:ea typeface="Roboto" pitchFamily="2" charset="0"/>
                </a:rPr>
                <a:t>Lorem Ipsum</a:t>
              </a:r>
              <a:endParaRPr lang="en-US" dirty="0">
                <a:solidFill>
                  <a:srgbClr val="8F5CD3"/>
                </a:solidFill>
                <a:latin typeface="Roboto" pitchFamily="2" charset="0"/>
                <a:ea typeface="Roboto" pitchFamily="2" charset="0"/>
              </a:endParaRPr>
            </a:p>
          </p:txBody>
        </p:sp>
        <p:sp>
          <p:nvSpPr>
            <p:cNvPr id="58" name="Rectangle 57">
              <a:extLst>
                <a:ext uri="{FF2B5EF4-FFF2-40B4-BE49-F238E27FC236}">
                  <a16:creationId xmlns:a16="http://schemas.microsoft.com/office/drawing/2014/main" id="{1F26F2F0-7893-6C54-C218-11DA025C03E8}"/>
                </a:ext>
              </a:extLst>
            </p:cNvPr>
            <p:cNvSpPr/>
            <p:nvPr/>
          </p:nvSpPr>
          <p:spPr>
            <a:xfrm>
              <a:off x="1158258" y="1401616"/>
              <a:ext cx="2349361" cy="415498"/>
            </a:xfrm>
            <a:prstGeom prst="rect">
              <a:avLst/>
            </a:prstGeom>
          </p:spPr>
          <p:txBody>
            <a:bodyPr wrap="square">
              <a:spAutoFit/>
            </a:bodyPr>
            <a:lstStyle/>
            <a:p>
              <a:r>
                <a:rPr lang="en-US" sz="1050" i="0" dirty="0">
                  <a:solidFill>
                    <a:schemeClr val="bg1"/>
                  </a:solidFill>
                  <a:effectLst/>
                  <a:latin typeface="Roboto Light" panose="02000000000000000000" pitchFamily="2" charset="0"/>
                  <a:ea typeface="Roboto Light" panose="02000000000000000000" pitchFamily="2" charset="0"/>
                </a:rPr>
                <a:t>Lorem Ipsum is simply dummy text of the printing and typeset</a:t>
              </a:r>
              <a:endParaRPr lang="en-US" sz="1050" dirty="0">
                <a:solidFill>
                  <a:schemeClr val="bg1"/>
                </a:solidFill>
                <a:latin typeface="Roboto Light" panose="02000000000000000000" pitchFamily="2" charset="0"/>
                <a:ea typeface="Roboto Light" panose="02000000000000000000" pitchFamily="2" charset="0"/>
              </a:endParaRPr>
            </a:p>
          </p:txBody>
        </p:sp>
      </p:grpSp>
      <p:grpSp>
        <p:nvGrpSpPr>
          <p:cNvPr id="59" name="Group 58">
            <a:extLst>
              <a:ext uri="{FF2B5EF4-FFF2-40B4-BE49-F238E27FC236}">
                <a16:creationId xmlns:a16="http://schemas.microsoft.com/office/drawing/2014/main" id="{9A1BA310-DE90-6423-6BA2-9244C01A06CA}"/>
              </a:ext>
            </a:extLst>
          </p:cNvPr>
          <p:cNvGrpSpPr/>
          <p:nvPr/>
        </p:nvGrpSpPr>
        <p:grpSpPr>
          <a:xfrm>
            <a:off x="3865211" y="4971389"/>
            <a:ext cx="2349361" cy="706537"/>
            <a:chOff x="1158258" y="1110577"/>
            <a:chExt cx="2349361" cy="706537"/>
          </a:xfrm>
        </p:grpSpPr>
        <p:sp>
          <p:nvSpPr>
            <p:cNvPr id="60" name="Rectangle 59">
              <a:extLst>
                <a:ext uri="{FF2B5EF4-FFF2-40B4-BE49-F238E27FC236}">
                  <a16:creationId xmlns:a16="http://schemas.microsoft.com/office/drawing/2014/main" id="{761E8F21-2798-528F-3225-9A2231C8F1AD}"/>
                </a:ext>
              </a:extLst>
            </p:cNvPr>
            <p:cNvSpPr/>
            <p:nvPr/>
          </p:nvSpPr>
          <p:spPr>
            <a:xfrm>
              <a:off x="1158259" y="1110577"/>
              <a:ext cx="970137" cy="369332"/>
            </a:xfrm>
            <a:prstGeom prst="rect">
              <a:avLst/>
            </a:prstGeom>
          </p:spPr>
          <p:txBody>
            <a:bodyPr wrap="none">
              <a:spAutoFit/>
            </a:bodyPr>
            <a:lstStyle/>
            <a:p>
              <a:r>
                <a:rPr lang="en-US" b="1" i="0" dirty="0">
                  <a:solidFill>
                    <a:srgbClr val="FF579A"/>
                  </a:solidFill>
                  <a:effectLst/>
                  <a:latin typeface="Roboto" pitchFamily="2" charset="0"/>
                  <a:ea typeface="Roboto" pitchFamily="2" charset="0"/>
                </a:rPr>
                <a:t>Identity</a:t>
              </a:r>
              <a:endParaRPr lang="en-US" dirty="0">
                <a:solidFill>
                  <a:srgbClr val="FF579A"/>
                </a:solidFill>
                <a:latin typeface="Roboto" pitchFamily="2" charset="0"/>
                <a:ea typeface="Roboto" pitchFamily="2" charset="0"/>
              </a:endParaRPr>
            </a:p>
          </p:txBody>
        </p:sp>
        <p:sp>
          <p:nvSpPr>
            <p:cNvPr id="61" name="Rectangle 60">
              <a:extLst>
                <a:ext uri="{FF2B5EF4-FFF2-40B4-BE49-F238E27FC236}">
                  <a16:creationId xmlns:a16="http://schemas.microsoft.com/office/drawing/2014/main" id="{5CE73666-E8A9-E6E7-659E-A4577B8BAAB7}"/>
                </a:ext>
              </a:extLst>
            </p:cNvPr>
            <p:cNvSpPr/>
            <p:nvPr/>
          </p:nvSpPr>
          <p:spPr>
            <a:xfrm>
              <a:off x="1158258" y="1401616"/>
              <a:ext cx="2349361" cy="415498"/>
            </a:xfrm>
            <a:prstGeom prst="rect">
              <a:avLst/>
            </a:prstGeom>
          </p:spPr>
          <p:txBody>
            <a:bodyPr wrap="square">
              <a:spAutoFit/>
            </a:bodyPr>
            <a:lstStyle/>
            <a:p>
              <a:r>
                <a:rPr lang="en-US" sz="1050" i="0" dirty="0">
                  <a:solidFill>
                    <a:schemeClr val="bg1"/>
                  </a:solidFill>
                  <a:effectLst/>
                  <a:latin typeface="Roboto Light" panose="02000000000000000000" pitchFamily="2" charset="0"/>
                  <a:ea typeface="Roboto Light" panose="02000000000000000000" pitchFamily="2" charset="0"/>
                </a:rPr>
                <a:t>Lorem Ipsum is simply dummy text of the printing and typeset</a:t>
              </a:r>
              <a:endParaRPr lang="en-US" sz="1050" dirty="0">
                <a:solidFill>
                  <a:schemeClr val="bg1"/>
                </a:solidFill>
                <a:latin typeface="Roboto Light" panose="02000000000000000000" pitchFamily="2" charset="0"/>
                <a:ea typeface="Roboto Light" panose="02000000000000000000" pitchFamily="2" charset="0"/>
              </a:endParaRPr>
            </a:p>
          </p:txBody>
        </p:sp>
      </p:grpSp>
      <p:grpSp>
        <p:nvGrpSpPr>
          <p:cNvPr id="62" name="Group 61">
            <a:extLst>
              <a:ext uri="{FF2B5EF4-FFF2-40B4-BE49-F238E27FC236}">
                <a16:creationId xmlns:a16="http://schemas.microsoft.com/office/drawing/2014/main" id="{95CAAC21-6516-CFA3-B814-B07F67E1F9B2}"/>
              </a:ext>
            </a:extLst>
          </p:cNvPr>
          <p:cNvGrpSpPr/>
          <p:nvPr/>
        </p:nvGrpSpPr>
        <p:grpSpPr>
          <a:xfrm>
            <a:off x="9381860" y="4971389"/>
            <a:ext cx="2349361" cy="706537"/>
            <a:chOff x="1158258" y="1110577"/>
            <a:chExt cx="2349361" cy="706537"/>
          </a:xfrm>
        </p:grpSpPr>
        <p:sp>
          <p:nvSpPr>
            <p:cNvPr id="63" name="Rectangle 62">
              <a:extLst>
                <a:ext uri="{FF2B5EF4-FFF2-40B4-BE49-F238E27FC236}">
                  <a16:creationId xmlns:a16="http://schemas.microsoft.com/office/drawing/2014/main" id="{1474397E-47CC-D84B-BB27-BF058D8EAA9E}"/>
                </a:ext>
              </a:extLst>
            </p:cNvPr>
            <p:cNvSpPr/>
            <p:nvPr/>
          </p:nvSpPr>
          <p:spPr>
            <a:xfrm>
              <a:off x="1158259" y="1110577"/>
              <a:ext cx="1553630" cy="369332"/>
            </a:xfrm>
            <a:prstGeom prst="rect">
              <a:avLst/>
            </a:prstGeom>
          </p:spPr>
          <p:txBody>
            <a:bodyPr wrap="none">
              <a:spAutoFit/>
            </a:bodyPr>
            <a:lstStyle/>
            <a:p>
              <a:r>
                <a:rPr lang="en-US" b="1" i="0" dirty="0">
                  <a:solidFill>
                    <a:srgbClr val="77CE61"/>
                  </a:solidFill>
                  <a:effectLst/>
                  <a:latin typeface="Roboto" pitchFamily="2" charset="0"/>
                  <a:ea typeface="Roboto" pitchFamily="2" charset="0"/>
                </a:rPr>
                <a:t>Lorem Ipsum</a:t>
              </a:r>
              <a:endParaRPr lang="en-US" dirty="0">
                <a:solidFill>
                  <a:srgbClr val="77CE61"/>
                </a:solidFill>
                <a:latin typeface="Roboto" pitchFamily="2" charset="0"/>
                <a:ea typeface="Roboto" pitchFamily="2" charset="0"/>
              </a:endParaRPr>
            </a:p>
          </p:txBody>
        </p:sp>
        <p:sp>
          <p:nvSpPr>
            <p:cNvPr id="64" name="Rectangle 63">
              <a:extLst>
                <a:ext uri="{FF2B5EF4-FFF2-40B4-BE49-F238E27FC236}">
                  <a16:creationId xmlns:a16="http://schemas.microsoft.com/office/drawing/2014/main" id="{76F867B9-1624-EBEE-7286-634BFFE0DE47}"/>
                </a:ext>
              </a:extLst>
            </p:cNvPr>
            <p:cNvSpPr/>
            <p:nvPr/>
          </p:nvSpPr>
          <p:spPr>
            <a:xfrm>
              <a:off x="1158258" y="1401616"/>
              <a:ext cx="2349361" cy="415498"/>
            </a:xfrm>
            <a:prstGeom prst="rect">
              <a:avLst/>
            </a:prstGeom>
          </p:spPr>
          <p:txBody>
            <a:bodyPr wrap="square">
              <a:spAutoFit/>
            </a:bodyPr>
            <a:lstStyle/>
            <a:p>
              <a:r>
                <a:rPr lang="en-US" sz="1050" i="0" dirty="0">
                  <a:solidFill>
                    <a:schemeClr val="bg1"/>
                  </a:solidFill>
                  <a:effectLst/>
                  <a:latin typeface="Roboto Light" panose="02000000000000000000" pitchFamily="2" charset="0"/>
                  <a:ea typeface="Roboto Light" panose="02000000000000000000" pitchFamily="2" charset="0"/>
                </a:rPr>
                <a:t>Lorem Ipsum is simply dummy text of the printing and typeset</a:t>
              </a:r>
              <a:endParaRPr lang="en-US" sz="1050" dirty="0">
                <a:solidFill>
                  <a:schemeClr val="bg1"/>
                </a:solidFill>
                <a:latin typeface="Roboto Light" panose="02000000000000000000" pitchFamily="2" charset="0"/>
                <a:ea typeface="Roboto Light" panose="02000000000000000000" pitchFamily="2" charset="0"/>
              </a:endParaRPr>
            </a:p>
          </p:txBody>
        </p:sp>
      </p:grpSp>
    </p:spTree>
    <p:extLst>
      <p:ext uri="{BB962C8B-B14F-4D97-AF65-F5344CB8AC3E}">
        <p14:creationId xmlns:p14="http://schemas.microsoft.com/office/powerpoint/2010/main" val="2613953904"/>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26667" fill="hold" nodeType="afterEffect" p14:presetBounceEnd="40000">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40000">
                                          <p:cBhvr additive="base">
                                            <p:cTn id="7" dur="750" fill="hold"/>
                                            <p:tgtEl>
                                              <p:spTgt spid="8"/>
                                            </p:tgtEl>
                                            <p:attrNameLst>
                                              <p:attrName>ppt_x</p:attrName>
                                            </p:attrNameLst>
                                          </p:cBhvr>
                                          <p:tavLst>
                                            <p:tav tm="0">
                                              <p:val>
                                                <p:strVal val="#ppt_x"/>
                                              </p:val>
                                            </p:tav>
                                            <p:tav tm="100000">
                                              <p:val>
                                                <p:strVal val="#ppt_x"/>
                                              </p:val>
                                            </p:tav>
                                          </p:tavLst>
                                        </p:anim>
                                        <p:anim calcmode="lin" valueType="num" p14:bounceEnd="40000">
                                          <p:cBhvr additive="base">
                                            <p:cTn id="8" dur="75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accel="26667" fill="hold" nodeType="withEffect" p14:presetBounceEnd="40000">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14:bounceEnd="40000">
                                          <p:cBhvr additive="base">
                                            <p:cTn id="11" dur="750" fill="hold"/>
                                            <p:tgtEl>
                                              <p:spTgt spid="17"/>
                                            </p:tgtEl>
                                            <p:attrNameLst>
                                              <p:attrName>ppt_x</p:attrName>
                                            </p:attrNameLst>
                                          </p:cBhvr>
                                          <p:tavLst>
                                            <p:tav tm="0">
                                              <p:val>
                                                <p:strVal val="#ppt_x"/>
                                              </p:val>
                                            </p:tav>
                                            <p:tav tm="100000">
                                              <p:val>
                                                <p:strVal val="#ppt_x"/>
                                              </p:val>
                                            </p:tav>
                                          </p:tavLst>
                                        </p:anim>
                                        <p:anim calcmode="lin" valueType="num" p14:bounceEnd="40000">
                                          <p:cBhvr additive="base">
                                            <p:cTn id="12" dur="75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accel="26667" fill="hold" nodeType="withEffect" p14:presetBounceEnd="40000">
                                      <p:stCondLst>
                                        <p:cond delay="200"/>
                                      </p:stCondLst>
                                      <p:childTnLst>
                                        <p:set>
                                          <p:cBhvr>
                                            <p:cTn id="14" dur="1" fill="hold">
                                              <p:stCondLst>
                                                <p:cond delay="0"/>
                                              </p:stCondLst>
                                            </p:cTn>
                                            <p:tgtEl>
                                              <p:spTgt spid="26"/>
                                            </p:tgtEl>
                                            <p:attrNameLst>
                                              <p:attrName>style.visibility</p:attrName>
                                            </p:attrNameLst>
                                          </p:cBhvr>
                                          <p:to>
                                            <p:strVal val="visible"/>
                                          </p:to>
                                        </p:set>
                                        <p:anim calcmode="lin" valueType="num" p14:bounceEnd="40000">
                                          <p:cBhvr additive="base">
                                            <p:cTn id="15" dur="750" fill="hold"/>
                                            <p:tgtEl>
                                              <p:spTgt spid="26"/>
                                            </p:tgtEl>
                                            <p:attrNameLst>
                                              <p:attrName>ppt_x</p:attrName>
                                            </p:attrNameLst>
                                          </p:cBhvr>
                                          <p:tavLst>
                                            <p:tav tm="0">
                                              <p:val>
                                                <p:strVal val="#ppt_x"/>
                                              </p:val>
                                            </p:tav>
                                            <p:tav tm="100000">
                                              <p:val>
                                                <p:strVal val="#ppt_x"/>
                                              </p:val>
                                            </p:tav>
                                          </p:tavLst>
                                        </p:anim>
                                        <p:anim calcmode="lin" valueType="num" p14:bounceEnd="40000">
                                          <p:cBhvr additive="base">
                                            <p:cTn id="16" dur="75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accel="26667" fill="hold" nodeType="withEffect" p14:presetBounceEnd="40000">
                                      <p:stCondLst>
                                        <p:cond delay="300"/>
                                      </p:stCondLst>
                                      <p:childTnLst>
                                        <p:set>
                                          <p:cBhvr>
                                            <p:cTn id="18" dur="1" fill="hold">
                                              <p:stCondLst>
                                                <p:cond delay="0"/>
                                              </p:stCondLst>
                                            </p:cTn>
                                            <p:tgtEl>
                                              <p:spTgt spid="35"/>
                                            </p:tgtEl>
                                            <p:attrNameLst>
                                              <p:attrName>style.visibility</p:attrName>
                                            </p:attrNameLst>
                                          </p:cBhvr>
                                          <p:to>
                                            <p:strVal val="visible"/>
                                          </p:to>
                                        </p:set>
                                        <p:anim calcmode="lin" valueType="num" p14:bounceEnd="40000">
                                          <p:cBhvr additive="base">
                                            <p:cTn id="19" dur="750" fill="hold"/>
                                            <p:tgtEl>
                                              <p:spTgt spid="35"/>
                                            </p:tgtEl>
                                            <p:attrNameLst>
                                              <p:attrName>ppt_x</p:attrName>
                                            </p:attrNameLst>
                                          </p:cBhvr>
                                          <p:tavLst>
                                            <p:tav tm="0">
                                              <p:val>
                                                <p:strVal val="#ppt_x"/>
                                              </p:val>
                                            </p:tav>
                                            <p:tav tm="100000">
                                              <p:val>
                                                <p:strVal val="#ppt_x"/>
                                              </p:val>
                                            </p:tav>
                                          </p:tavLst>
                                        </p:anim>
                                        <p:anim calcmode="lin" valueType="num" p14:bounceEnd="40000">
                                          <p:cBhvr additive="base">
                                            <p:cTn id="20" dur="750" fill="hold"/>
                                            <p:tgtEl>
                                              <p:spTgt spid="35"/>
                                            </p:tgtEl>
                                            <p:attrNameLst>
                                              <p:attrName>ppt_y</p:attrName>
                                            </p:attrNameLst>
                                          </p:cBhvr>
                                          <p:tavLst>
                                            <p:tav tm="0">
                                              <p:val>
                                                <p:strVal val="1+#ppt_h/2"/>
                                              </p:val>
                                            </p:tav>
                                            <p:tav tm="100000">
                                              <p:val>
                                                <p:strVal val="#ppt_y"/>
                                              </p:val>
                                            </p:tav>
                                          </p:tavLst>
                                        </p:anim>
                                      </p:childTnLst>
                                    </p:cTn>
                                  </p:par>
                                </p:childTnLst>
                              </p:cTn>
                            </p:par>
                            <p:par>
                              <p:cTn id="21" fill="hold">
                                <p:stCondLst>
                                  <p:cond delay="1050"/>
                                </p:stCondLst>
                                <p:childTnLst>
                                  <p:par>
                                    <p:cTn id="22" presetID="10" presetClass="entr" presetSubtype="0" fill="hold" nodeType="afterEffect">
                                      <p:stCondLst>
                                        <p:cond delay="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500"/>
                                            <p:tgtEl>
                                              <p:spTgt spid="47"/>
                                            </p:tgtEl>
                                          </p:cBhvr>
                                        </p:animEffect>
                                      </p:childTnLst>
                                    </p:cTn>
                                  </p:par>
                                  <p:par>
                                    <p:cTn id="25" presetID="10" presetClass="entr" presetSubtype="0" fill="hold" nodeType="with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fade">
                                          <p:cBhvr>
                                            <p:cTn id="27" dur="500"/>
                                            <p:tgtEl>
                                              <p:spTgt spid="54"/>
                                            </p:tgtEl>
                                          </p:cBhvr>
                                        </p:animEffect>
                                      </p:childTnLst>
                                    </p:cTn>
                                  </p:par>
                                  <p:par>
                                    <p:cTn id="28" presetID="10" presetClass="entr" presetSubtype="0" fill="hold" nodeType="withEffect">
                                      <p:stCondLst>
                                        <p:cond delay="0"/>
                                      </p:stCondLst>
                                      <p:childTnLst>
                                        <p:set>
                                          <p:cBhvr>
                                            <p:cTn id="29" dur="1" fill="hold">
                                              <p:stCondLst>
                                                <p:cond delay="0"/>
                                              </p:stCondLst>
                                            </p:cTn>
                                            <p:tgtEl>
                                              <p:spTgt spid="55"/>
                                            </p:tgtEl>
                                            <p:attrNameLst>
                                              <p:attrName>style.visibility</p:attrName>
                                            </p:attrNameLst>
                                          </p:cBhvr>
                                          <p:to>
                                            <p:strVal val="visible"/>
                                          </p:to>
                                        </p:set>
                                        <p:animEffect transition="in" filter="fade">
                                          <p:cBhvr>
                                            <p:cTn id="30" dur="500"/>
                                            <p:tgtEl>
                                              <p:spTgt spid="55"/>
                                            </p:tgtEl>
                                          </p:cBhvr>
                                        </p:animEffect>
                                      </p:childTnLst>
                                    </p:cTn>
                                  </p:par>
                                  <p:par>
                                    <p:cTn id="31" presetID="10"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fade">
                                          <p:cBhvr>
                                            <p:cTn id="33" dur="500"/>
                                            <p:tgtEl>
                                              <p:spTgt spid="53"/>
                                            </p:tgtEl>
                                          </p:cBhvr>
                                        </p:animEffect>
                                      </p:childTnLst>
                                    </p:cTn>
                                  </p:par>
                                </p:childTnLst>
                              </p:cTn>
                            </p:par>
                            <p:par>
                              <p:cTn id="34" fill="hold">
                                <p:stCondLst>
                                  <p:cond delay="1550"/>
                                </p:stCondLst>
                                <p:childTnLst>
                                  <p:par>
                                    <p:cTn id="35" presetID="2" presetClass="entr" presetSubtype="4" accel="26667" fill="hold" nodeType="afterEffect" p14:presetBounceEnd="40000">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14:bounceEnd="40000">
                                          <p:cBhvr additive="base">
                                            <p:cTn id="37" dur="750" fill="hold"/>
                                            <p:tgtEl>
                                              <p:spTgt spid="12"/>
                                            </p:tgtEl>
                                            <p:attrNameLst>
                                              <p:attrName>ppt_x</p:attrName>
                                            </p:attrNameLst>
                                          </p:cBhvr>
                                          <p:tavLst>
                                            <p:tav tm="0">
                                              <p:val>
                                                <p:strVal val="#ppt_x"/>
                                              </p:val>
                                            </p:tav>
                                            <p:tav tm="100000">
                                              <p:val>
                                                <p:strVal val="#ppt_x"/>
                                              </p:val>
                                            </p:tav>
                                          </p:tavLst>
                                        </p:anim>
                                        <p:anim calcmode="lin" valueType="num" p14:bounceEnd="40000">
                                          <p:cBhvr additive="base">
                                            <p:cTn id="38" dur="750" fill="hold"/>
                                            <p:tgtEl>
                                              <p:spTgt spid="12"/>
                                            </p:tgtEl>
                                            <p:attrNameLst>
                                              <p:attrName>ppt_y</p:attrName>
                                            </p:attrNameLst>
                                          </p:cBhvr>
                                          <p:tavLst>
                                            <p:tav tm="0">
                                              <p:val>
                                                <p:strVal val="1+#ppt_h/2"/>
                                              </p:val>
                                            </p:tav>
                                            <p:tav tm="100000">
                                              <p:val>
                                                <p:strVal val="#ppt_y"/>
                                              </p:val>
                                            </p:tav>
                                          </p:tavLst>
                                        </p:anim>
                                      </p:childTnLst>
                                    </p:cTn>
                                  </p:par>
                                </p:childTnLst>
                              </p:cTn>
                            </p:par>
                            <p:par>
                              <p:cTn id="39" fill="hold">
                                <p:stCondLst>
                                  <p:cond delay="2300"/>
                                </p:stCondLst>
                                <p:childTnLst>
                                  <p:par>
                                    <p:cTn id="40" presetID="42" presetClass="entr" presetSubtype="0" fill="hold" nodeType="after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fade">
                                          <p:cBhvr>
                                            <p:cTn id="42" dur="1000"/>
                                            <p:tgtEl>
                                              <p:spTgt spid="44"/>
                                            </p:tgtEl>
                                          </p:cBhvr>
                                        </p:animEffect>
                                        <p:anim calcmode="lin" valueType="num">
                                          <p:cBhvr>
                                            <p:cTn id="43" dur="1000" fill="hold"/>
                                            <p:tgtEl>
                                              <p:spTgt spid="44"/>
                                            </p:tgtEl>
                                            <p:attrNameLst>
                                              <p:attrName>ppt_x</p:attrName>
                                            </p:attrNameLst>
                                          </p:cBhvr>
                                          <p:tavLst>
                                            <p:tav tm="0">
                                              <p:val>
                                                <p:strVal val="#ppt_x"/>
                                              </p:val>
                                            </p:tav>
                                            <p:tav tm="100000">
                                              <p:val>
                                                <p:strVal val="#ppt_x"/>
                                              </p:val>
                                            </p:tav>
                                          </p:tavLst>
                                        </p:anim>
                                        <p:anim calcmode="lin" valueType="num">
                                          <p:cBhvr>
                                            <p:cTn id="44" dur="1000" fill="hold"/>
                                            <p:tgtEl>
                                              <p:spTgt spid="44"/>
                                            </p:tgtEl>
                                            <p:attrNameLst>
                                              <p:attrName>ppt_y</p:attrName>
                                            </p:attrNameLst>
                                          </p:cBhvr>
                                          <p:tavLst>
                                            <p:tav tm="0">
                                              <p:val>
                                                <p:strVal val="#ppt_y+.1"/>
                                              </p:val>
                                            </p:tav>
                                            <p:tav tm="100000">
                                              <p:val>
                                                <p:strVal val="#ppt_y"/>
                                              </p:val>
                                            </p:tav>
                                          </p:tavLst>
                                        </p:anim>
                                      </p:childTnLst>
                                    </p:cTn>
                                  </p:par>
                                  <p:par>
                                    <p:cTn id="45" presetID="2" presetClass="entr" presetSubtype="1" accel="26667" fill="hold" nodeType="withEffect" p14:presetBounceEnd="40000">
                                      <p:stCondLst>
                                        <p:cond delay="100"/>
                                      </p:stCondLst>
                                      <p:childTnLst>
                                        <p:set>
                                          <p:cBhvr>
                                            <p:cTn id="46" dur="1" fill="hold">
                                              <p:stCondLst>
                                                <p:cond delay="0"/>
                                              </p:stCondLst>
                                            </p:cTn>
                                            <p:tgtEl>
                                              <p:spTgt spid="21"/>
                                            </p:tgtEl>
                                            <p:attrNameLst>
                                              <p:attrName>style.visibility</p:attrName>
                                            </p:attrNameLst>
                                          </p:cBhvr>
                                          <p:to>
                                            <p:strVal val="visible"/>
                                          </p:to>
                                        </p:set>
                                        <p:anim calcmode="lin" valueType="num" p14:bounceEnd="40000">
                                          <p:cBhvr additive="base">
                                            <p:cTn id="47" dur="750" fill="hold"/>
                                            <p:tgtEl>
                                              <p:spTgt spid="21"/>
                                            </p:tgtEl>
                                            <p:attrNameLst>
                                              <p:attrName>ppt_x</p:attrName>
                                            </p:attrNameLst>
                                          </p:cBhvr>
                                          <p:tavLst>
                                            <p:tav tm="0">
                                              <p:val>
                                                <p:strVal val="#ppt_x"/>
                                              </p:val>
                                            </p:tav>
                                            <p:tav tm="100000">
                                              <p:val>
                                                <p:strVal val="#ppt_x"/>
                                              </p:val>
                                            </p:tav>
                                          </p:tavLst>
                                        </p:anim>
                                        <p:anim calcmode="lin" valueType="num" p14:bounceEnd="40000">
                                          <p:cBhvr additive="base">
                                            <p:cTn id="48" dur="750" fill="hold"/>
                                            <p:tgtEl>
                                              <p:spTgt spid="21"/>
                                            </p:tgtEl>
                                            <p:attrNameLst>
                                              <p:attrName>ppt_y</p:attrName>
                                            </p:attrNameLst>
                                          </p:cBhvr>
                                          <p:tavLst>
                                            <p:tav tm="0">
                                              <p:val>
                                                <p:strVal val="0-#ppt_h/2"/>
                                              </p:val>
                                            </p:tav>
                                            <p:tav tm="100000">
                                              <p:val>
                                                <p:strVal val="#ppt_y"/>
                                              </p:val>
                                            </p:tav>
                                          </p:tavLst>
                                        </p:anim>
                                      </p:childTnLst>
                                    </p:cTn>
                                  </p:par>
                                </p:childTnLst>
                              </p:cTn>
                            </p:par>
                            <p:par>
                              <p:cTn id="49" fill="hold">
                                <p:stCondLst>
                                  <p:cond delay="3300"/>
                                </p:stCondLst>
                                <p:childTnLst>
                                  <p:par>
                                    <p:cTn id="50" presetID="47" presetClass="entr" presetSubtype="0" fill="hold" nodeType="afterEffect">
                                      <p:stCondLst>
                                        <p:cond delay="0"/>
                                      </p:stCondLst>
                                      <p:childTnLst>
                                        <p:set>
                                          <p:cBhvr>
                                            <p:cTn id="51" dur="1" fill="hold">
                                              <p:stCondLst>
                                                <p:cond delay="0"/>
                                              </p:stCondLst>
                                            </p:cTn>
                                            <p:tgtEl>
                                              <p:spTgt spid="59"/>
                                            </p:tgtEl>
                                            <p:attrNameLst>
                                              <p:attrName>style.visibility</p:attrName>
                                            </p:attrNameLst>
                                          </p:cBhvr>
                                          <p:to>
                                            <p:strVal val="visible"/>
                                          </p:to>
                                        </p:set>
                                        <p:animEffect transition="in" filter="fade">
                                          <p:cBhvr>
                                            <p:cTn id="52" dur="1000"/>
                                            <p:tgtEl>
                                              <p:spTgt spid="59"/>
                                            </p:tgtEl>
                                          </p:cBhvr>
                                        </p:animEffect>
                                        <p:anim calcmode="lin" valueType="num">
                                          <p:cBhvr>
                                            <p:cTn id="53" dur="1000" fill="hold"/>
                                            <p:tgtEl>
                                              <p:spTgt spid="59"/>
                                            </p:tgtEl>
                                            <p:attrNameLst>
                                              <p:attrName>ppt_x</p:attrName>
                                            </p:attrNameLst>
                                          </p:cBhvr>
                                          <p:tavLst>
                                            <p:tav tm="0">
                                              <p:val>
                                                <p:strVal val="#ppt_x"/>
                                              </p:val>
                                            </p:tav>
                                            <p:tav tm="100000">
                                              <p:val>
                                                <p:strVal val="#ppt_x"/>
                                              </p:val>
                                            </p:tav>
                                          </p:tavLst>
                                        </p:anim>
                                        <p:anim calcmode="lin" valueType="num">
                                          <p:cBhvr>
                                            <p:cTn id="54" dur="1000" fill="hold"/>
                                            <p:tgtEl>
                                              <p:spTgt spid="59"/>
                                            </p:tgtEl>
                                            <p:attrNameLst>
                                              <p:attrName>ppt_y</p:attrName>
                                            </p:attrNameLst>
                                          </p:cBhvr>
                                          <p:tavLst>
                                            <p:tav tm="0">
                                              <p:val>
                                                <p:strVal val="#ppt_y-.1"/>
                                              </p:val>
                                            </p:tav>
                                            <p:tav tm="100000">
                                              <p:val>
                                                <p:strVal val="#ppt_y"/>
                                              </p:val>
                                            </p:tav>
                                          </p:tavLst>
                                        </p:anim>
                                      </p:childTnLst>
                                    </p:cTn>
                                  </p:par>
                                  <p:par>
                                    <p:cTn id="55" presetID="2" presetClass="entr" presetSubtype="4" accel="26667" fill="hold" nodeType="withEffect" p14:presetBounceEnd="40000">
                                      <p:stCondLst>
                                        <p:cond delay="200"/>
                                      </p:stCondLst>
                                      <p:childTnLst>
                                        <p:set>
                                          <p:cBhvr>
                                            <p:cTn id="56" dur="1" fill="hold">
                                              <p:stCondLst>
                                                <p:cond delay="0"/>
                                              </p:stCondLst>
                                            </p:cTn>
                                            <p:tgtEl>
                                              <p:spTgt spid="30"/>
                                            </p:tgtEl>
                                            <p:attrNameLst>
                                              <p:attrName>style.visibility</p:attrName>
                                            </p:attrNameLst>
                                          </p:cBhvr>
                                          <p:to>
                                            <p:strVal val="visible"/>
                                          </p:to>
                                        </p:set>
                                        <p:anim calcmode="lin" valueType="num" p14:bounceEnd="40000">
                                          <p:cBhvr additive="base">
                                            <p:cTn id="57" dur="750" fill="hold"/>
                                            <p:tgtEl>
                                              <p:spTgt spid="30"/>
                                            </p:tgtEl>
                                            <p:attrNameLst>
                                              <p:attrName>ppt_x</p:attrName>
                                            </p:attrNameLst>
                                          </p:cBhvr>
                                          <p:tavLst>
                                            <p:tav tm="0">
                                              <p:val>
                                                <p:strVal val="#ppt_x"/>
                                              </p:val>
                                            </p:tav>
                                            <p:tav tm="100000">
                                              <p:val>
                                                <p:strVal val="#ppt_x"/>
                                              </p:val>
                                            </p:tav>
                                          </p:tavLst>
                                        </p:anim>
                                        <p:anim calcmode="lin" valueType="num" p14:bounceEnd="40000">
                                          <p:cBhvr additive="base">
                                            <p:cTn id="58" dur="750" fill="hold"/>
                                            <p:tgtEl>
                                              <p:spTgt spid="30"/>
                                            </p:tgtEl>
                                            <p:attrNameLst>
                                              <p:attrName>ppt_y</p:attrName>
                                            </p:attrNameLst>
                                          </p:cBhvr>
                                          <p:tavLst>
                                            <p:tav tm="0">
                                              <p:val>
                                                <p:strVal val="1+#ppt_h/2"/>
                                              </p:val>
                                            </p:tav>
                                            <p:tav tm="100000">
                                              <p:val>
                                                <p:strVal val="#ppt_y"/>
                                              </p:val>
                                            </p:tav>
                                          </p:tavLst>
                                        </p:anim>
                                      </p:childTnLst>
                                    </p:cTn>
                                  </p:par>
                                </p:childTnLst>
                              </p:cTn>
                            </p:par>
                            <p:par>
                              <p:cTn id="59" fill="hold">
                                <p:stCondLst>
                                  <p:cond delay="4300"/>
                                </p:stCondLst>
                                <p:childTnLst>
                                  <p:par>
                                    <p:cTn id="60" presetID="42" presetClass="entr" presetSubtype="0" fill="hold" nodeType="afterEffect">
                                      <p:stCondLst>
                                        <p:cond delay="0"/>
                                      </p:stCondLst>
                                      <p:childTnLst>
                                        <p:set>
                                          <p:cBhvr>
                                            <p:cTn id="61" dur="1" fill="hold">
                                              <p:stCondLst>
                                                <p:cond delay="0"/>
                                              </p:stCondLst>
                                            </p:cTn>
                                            <p:tgtEl>
                                              <p:spTgt spid="56"/>
                                            </p:tgtEl>
                                            <p:attrNameLst>
                                              <p:attrName>style.visibility</p:attrName>
                                            </p:attrNameLst>
                                          </p:cBhvr>
                                          <p:to>
                                            <p:strVal val="visible"/>
                                          </p:to>
                                        </p:set>
                                        <p:animEffect transition="in" filter="fade">
                                          <p:cBhvr>
                                            <p:cTn id="62" dur="1000"/>
                                            <p:tgtEl>
                                              <p:spTgt spid="56"/>
                                            </p:tgtEl>
                                          </p:cBhvr>
                                        </p:animEffect>
                                        <p:anim calcmode="lin" valueType="num">
                                          <p:cBhvr>
                                            <p:cTn id="63" dur="1000" fill="hold"/>
                                            <p:tgtEl>
                                              <p:spTgt spid="56"/>
                                            </p:tgtEl>
                                            <p:attrNameLst>
                                              <p:attrName>ppt_x</p:attrName>
                                            </p:attrNameLst>
                                          </p:cBhvr>
                                          <p:tavLst>
                                            <p:tav tm="0">
                                              <p:val>
                                                <p:strVal val="#ppt_x"/>
                                              </p:val>
                                            </p:tav>
                                            <p:tav tm="100000">
                                              <p:val>
                                                <p:strVal val="#ppt_x"/>
                                              </p:val>
                                            </p:tav>
                                          </p:tavLst>
                                        </p:anim>
                                        <p:anim calcmode="lin" valueType="num">
                                          <p:cBhvr>
                                            <p:cTn id="64" dur="1000" fill="hold"/>
                                            <p:tgtEl>
                                              <p:spTgt spid="56"/>
                                            </p:tgtEl>
                                            <p:attrNameLst>
                                              <p:attrName>ppt_y</p:attrName>
                                            </p:attrNameLst>
                                          </p:cBhvr>
                                          <p:tavLst>
                                            <p:tav tm="0">
                                              <p:val>
                                                <p:strVal val="#ppt_y+.1"/>
                                              </p:val>
                                            </p:tav>
                                            <p:tav tm="100000">
                                              <p:val>
                                                <p:strVal val="#ppt_y"/>
                                              </p:val>
                                            </p:tav>
                                          </p:tavLst>
                                        </p:anim>
                                      </p:childTnLst>
                                    </p:cTn>
                                  </p:par>
                                  <p:par>
                                    <p:cTn id="65" presetID="2" presetClass="entr" presetSubtype="1" accel="26667" fill="hold" nodeType="withEffect" p14:presetBounceEnd="40000">
                                      <p:stCondLst>
                                        <p:cond delay="300"/>
                                      </p:stCondLst>
                                      <p:childTnLst>
                                        <p:set>
                                          <p:cBhvr>
                                            <p:cTn id="66" dur="1" fill="hold">
                                              <p:stCondLst>
                                                <p:cond delay="0"/>
                                              </p:stCondLst>
                                            </p:cTn>
                                            <p:tgtEl>
                                              <p:spTgt spid="39"/>
                                            </p:tgtEl>
                                            <p:attrNameLst>
                                              <p:attrName>style.visibility</p:attrName>
                                            </p:attrNameLst>
                                          </p:cBhvr>
                                          <p:to>
                                            <p:strVal val="visible"/>
                                          </p:to>
                                        </p:set>
                                        <p:anim calcmode="lin" valueType="num" p14:bounceEnd="40000">
                                          <p:cBhvr additive="base">
                                            <p:cTn id="67" dur="750" fill="hold"/>
                                            <p:tgtEl>
                                              <p:spTgt spid="39"/>
                                            </p:tgtEl>
                                            <p:attrNameLst>
                                              <p:attrName>ppt_x</p:attrName>
                                            </p:attrNameLst>
                                          </p:cBhvr>
                                          <p:tavLst>
                                            <p:tav tm="0">
                                              <p:val>
                                                <p:strVal val="#ppt_x"/>
                                              </p:val>
                                            </p:tav>
                                            <p:tav tm="100000">
                                              <p:val>
                                                <p:strVal val="#ppt_x"/>
                                              </p:val>
                                            </p:tav>
                                          </p:tavLst>
                                        </p:anim>
                                        <p:anim calcmode="lin" valueType="num" p14:bounceEnd="40000">
                                          <p:cBhvr additive="base">
                                            <p:cTn id="68" dur="750" fill="hold"/>
                                            <p:tgtEl>
                                              <p:spTgt spid="39"/>
                                            </p:tgtEl>
                                            <p:attrNameLst>
                                              <p:attrName>ppt_y</p:attrName>
                                            </p:attrNameLst>
                                          </p:cBhvr>
                                          <p:tavLst>
                                            <p:tav tm="0">
                                              <p:val>
                                                <p:strVal val="0-#ppt_h/2"/>
                                              </p:val>
                                            </p:tav>
                                            <p:tav tm="100000">
                                              <p:val>
                                                <p:strVal val="#ppt_y"/>
                                              </p:val>
                                            </p:tav>
                                          </p:tavLst>
                                        </p:anim>
                                      </p:childTnLst>
                                    </p:cTn>
                                  </p:par>
                                </p:childTnLst>
                              </p:cTn>
                            </p:par>
                            <p:par>
                              <p:cTn id="69" fill="hold">
                                <p:stCondLst>
                                  <p:cond delay="5350"/>
                                </p:stCondLst>
                                <p:childTnLst>
                                  <p:par>
                                    <p:cTn id="70" presetID="47" presetClass="entr" presetSubtype="0" fill="hold" nodeType="afterEffect">
                                      <p:stCondLst>
                                        <p:cond delay="0"/>
                                      </p:stCondLst>
                                      <p:childTnLst>
                                        <p:set>
                                          <p:cBhvr>
                                            <p:cTn id="71" dur="1" fill="hold">
                                              <p:stCondLst>
                                                <p:cond delay="0"/>
                                              </p:stCondLst>
                                            </p:cTn>
                                            <p:tgtEl>
                                              <p:spTgt spid="62"/>
                                            </p:tgtEl>
                                            <p:attrNameLst>
                                              <p:attrName>style.visibility</p:attrName>
                                            </p:attrNameLst>
                                          </p:cBhvr>
                                          <p:to>
                                            <p:strVal val="visible"/>
                                          </p:to>
                                        </p:set>
                                        <p:animEffect transition="in" filter="fade">
                                          <p:cBhvr>
                                            <p:cTn id="72" dur="1000"/>
                                            <p:tgtEl>
                                              <p:spTgt spid="62"/>
                                            </p:tgtEl>
                                          </p:cBhvr>
                                        </p:animEffect>
                                        <p:anim calcmode="lin" valueType="num">
                                          <p:cBhvr>
                                            <p:cTn id="73" dur="1000" fill="hold"/>
                                            <p:tgtEl>
                                              <p:spTgt spid="62"/>
                                            </p:tgtEl>
                                            <p:attrNameLst>
                                              <p:attrName>ppt_x</p:attrName>
                                            </p:attrNameLst>
                                          </p:cBhvr>
                                          <p:tavLst>
                                            <p:tav tm="0">
                                              <p:val>
                                                <p:strVal val="#ppt_x"/>
                                              </p:val>
                                            </p:tav>
                                            <p:tav tm="100000">
                                              <p:val>
                                                <p:strVal val="#ppt_x"/>
                                              </p:val>
                                            </p:tav>
                                          </p:tavLst>
                                        </p:anim>
                                        <p:anim calcmode="lin" valueType="num">
                                          <p:cBhvr>
                                            <p:cTn id="74"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26667"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750" fill="hold"/>
                                            <p:tgtEl>
                                              <p:spTgt spid="8"/>
                                            </p:tgtEl>
                                            <p:attrNameLst>
                                              <p:attrName>ppt_x</p:attrName>
                                            </p:attrNameLst>
                                          </p:cBhvr>
                                          <p:tavLst>
                                            <p:tav tm="0">
                                              <p:val>
                                                <p:strVal val="#ppt_x"/>
                                              </p:val>
                                            </p:tav>
                                            <p:tav tm="100000">
                                              <p:val>
                                                <p:strVal val="#ppt_x"/>
                                              </p:val>
                                            </p:tav>
                                          </p:tavLst>
                                        </p:anim>
                                        <p:anim calcmode="lin" valueType="num">
                                          <p:cBhvr additive="base">
                                            <p:cTn id="8" dur="75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accel="26667" fill="hold"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ppt_x"/>
                                              </p:val>
                                            </p:tav>
                                            <p:tav tm="100000">
                                              <p:val>
                                                <p:strVal val="#ppt_x"/>
                                              </p:val>
                                            </p:tav>
                                          </p:tavLst>
                                        </p:anim>
                                        <p:anim calcmode="lin" valueType="num">
                                          <p:cBhvr additive="base">
                                            <p:cTn id="12" dur="75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accel="26667" fill="hold" nodeType="withEffect">
                                      <p:stCondLst>
                                        <p:cond delay="2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750" fill="hold"/>
                                            <p:tgtEl>
                                              <p:spTgt spid="26"/>
                                            </p:tgtEl>
                                            <p:attrNameLst>
                                              <p:attrName>ppt_x</p:attrName>
                                            </p:attrNameLst>
                                          </p:cBhvr>
                                          <p:tavLst>
                                            <p:tav tm="0">
                                              <p:val>
                                                <p:strVal val="#ppt_x"/>
                                              </p:val>
                                            </p:tav>
                                            <p:tav tm="100000">
                                              <p:val>
                                                <p:strVal val="#ppt_x"/>
                                              </p:val>
                                            </p:tav>
                                          </p:tavLst>
                                        </p:anim>
                                        <p:anim calcmode="lin" valueType="num">
                                          <p:cBhvr additive="base">
                                            <p:cTn id="16" dur="75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accel="26667" fill="hold" nodeType="withEffect">
                                      <p:stCondLst>
                                        <p:cond delay="30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750" fill="hold"/>
                                            <p:tgtEl>
                                              <p:spTgt spid="35"/>
                                            </p:tgtEl>
                                            <p:attrNameLst>
                                              <p:attrName>ppt_x</p:attrName>
                                            </p:attrNameLst>
                                          </p:cBhvr>
                                          <p:tavLst>
                                            <p:tav tm="0">
                                              <p:val>
                                                <p:strVal val="#ppt_x"/>
                                              </p:val>
                                            </p:tav>
                                            <p:tav tm="100000">
                                              <p:val>
                                                <p:strVal val="#ppt_x"/>
                                              </p:val>
                                            </p:tav>
                                          </p:tavLst>
                                        </p:anim>
                                        <p:anim calcmode="lin" valueType="num">
                                          <p:cBhvr additive="base">
                                            <p:cTn id="20" dur="750" fill="hold"/>
                                            <p:tgtEl>
                                              <p:spTgt spid="35"/>
                                            </p:tgtEl>
                                            <p:attrNameLst>
                                              <p:attrName>ppt_y</p:attrName>
                                            </p:attrNameLst>
                                          </p:cBhvr>
                                          <p:tavLst>
                                            <p:tav tm="0">
                                              <p:val>
                                                <p:strVal val="1+#ppt_h/2"/>
                                              </p:val>
                                            </p:tav>
                                            <p:tav tm="100000">
                                              <p:val>
                                                <p:strVal val="#ppt_y"/>
                                              </p:val>
                                            </p:tav>
                                          </p:tavLst>
                                        </p:anim>
                                      </p:childTnLst>
                                    </p:cTn>
                                  </p:par>
                                </p:childTnLst>
                              </p:cTn>
                            </p:par>
                            <p:par>
                              <p:cTn id="21" fill="hold">
                                <p:stCondLst>
                                  <p:cond delay="1050"/>
                                </p:stCondLst>
                                <p:childTnLst>
                                  <p:par>
                                    <p:cTn id="22" presetID="10" presetClass="entr" presetSubtype="0" fill="hold" nodeType="afterEffect">
                                      <p:stCondLst>
                                        <p:cond delay="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500"/>
                                            <p:tgtEl>
                                              <p:spTgt spid="47"/>
                                            </p:tgtEl>
                                          </p:cBhvr>
                                        </p:animEffect>
                                      </p:childTnLst>
                                    </p:cTn>
                                  </p:par>
                                  <p:par>
                                    <p:cTn id="25" presetID="10" presetClass="entr" presetSubtype="0" fill="hold" nodeType="with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fade">
                                          <p:cBhvr>
                                            <p:cTn id="27" dur="500"/>
                                            <p:tgtEl>
                                              <p:spTgt spid="54"/>
                                            </p:tgtEl>
                                          </p:cBhvr>
                                        </p:animEffect>
                                      </p:childTnLst>
                                    </p:cTn>
                                  </p:par>
                                  <p:par>
                                    <p:cTn id="28" presetID="10" presetClass="entr" presetSubtype="0" fill="hold" nodeType="withEffect">
                                      <p:stCondLst>
                                        <p:cond delay="0"/>
                                      </p:stCondLst>
                                      <p:childTnLst>
                                        <p:set>
                                          <p:cBhvr>
                                            <p:cTn id="29" dur="1" fill="hold">
                                              <p:stCondLst>
                                                <p:cond delay="0"/>
                                              </p:stCondLst>
                                            </p:cTn>
                                            <p:tgtEl>
                                              <p:spTgt spid="55"/>
                                            </p:tgtEl>
                                            <p:attrNameLst>
                                              <p:attrName>style.visibility</p:attrName>
                                            </p:attrNameLst>
                                          </p:cBhvr>
                                          <p:to>
                                            <p:strVal val="visible"/>
                                          </p:to>
                                        </p:set>
                                        <p:animEffect transition="in" filter="fade">
                                          <p:cBhvr>
                                            <p:cTn id="30" dur="500"/>
                                            <p:tgtEl>
                                              <p:spTgt spid="55"/>
                                            </p:tgtEl>
                                          </p:cBhvr>
                                        </p:animEffect>
                                      </p:childTnLst>
                                    </p:cTn>
                                  </p:par>
                                  <p:par>
                                    <p:cTn id="31" presetID="10"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fade">
                                          <p:cBhvr>
                                            <p:cTn id="33" dur="500"/>
                                            <p:tgtEl>
                                              <p:spTgt spid="53"/>
                                            </p:tgtEl>
                                          </p:cBhvr>
                                        </p:animEffect>
                                      </p:childTnLst>
                                    </p:cTn>
                                  </p:par>
                                </p:childTnLst>
                              </p:cTn>
                            </p:par>
                            <p:par>
                              <p:cTn id="34" fill="hold">
                                <p:stCondLst>
                                  <p:cond delay="1550"/>
                                </p:stCondLst>
                                <p:childTnLst>
                                  <p:par>
                                    <p:cTn id="35" presetID="2" presetClass="entr" presetSubtype="4" accel="26667" fill="hold" nodeType="after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750" fill="hold"/>
                                            <p:tgtEl>
                                              <p:spTgt spid="12"/>
                                            </p:tgtEl>
                                            <p:attrNameLst>
                                              <p:attrName>ppt_x</p:attrName>
                                            </p:attrNameLst>
                                          </p:cBhvr>
                                          <p:tavLst>
                                            <p:tav tm="0">
                                              <p:val>
                                                <p:strVal val="#ppt_x"/>
                                              </p:val>
                                            </p:tav>
                                            <p:tav tm="100000">
                                              <p:val>
                                                <p:strVal val="#ppt_x"/>
                                              </p:val>
                                            </p:tav>
                                          </p:tavLst>
                                        </p:anim>
                                        <p:anim calcmode="lin" valueType="num">
                                          <p:cBhvr additive="base">
                                            <p:cTn id="38" dur="750" fill="hold"/>
                                            <p:tgtEl>
                                              <p:spTgt spid="12"/>
                                            </p:tgtEl>
                                            <p:attrNameLst>
                                              <p:attrName>ppt_y</p:attrName>
                                            </p:attrNameLst>
                                          </p:cBhvr>
                                          <p:tavLst>
                                            <p:tav tm="0">
                                              <p:val>
                                                <p:strVal val="1+#ppt_h/2"/>
                                              </p:val>
                                            </p:tav>
                                            <p:tav tm="100000">
                                              <p:val>
                                                <p:strVal val="#ppt_y"/>
                                              </p:val>
                                            </p:tav>
                                          </p:tavLst>
                                        </p:anim>
                                      </p:childTnLst>
                                    </p:cTn>
                                  </p:par>
                                </p:childTnLst>
                              </p:cTn>
                            </p:par>
                            <p:par>
                              <p:cTn id="39" fill="hold">
                                <p:stCondLst>
                                  <p:cond delay="2300"/>
                                </p:stCondLst>
                                <p:childTnLst>
                                  <p:par>
                                    <p:cTn id="40" presetID="42" presetClass="entr" presetSubtype="0" fill="hold" nodeType="after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fade">
                                          <p:cBhvr>
                                            <p:cTn id="42" dur="1000"/>
                                            <p:tgtEl>
                                              <p:spTgt spid="44"/>
                                            </p:tgtEl>
                                          </p:cBhvr>
                                        </p:animEffect>
                                        <p:anim calcmode="lin" valueType="num">
                                          <p:cBhvr>
                                            <p:cTn id="43" dur="1000" fill="hold"/>
                                            <p:tgtEl>
                                              <p:spTgt spid="44"/>
                                            </p:tgtEl>
                                            <p:attrNameLst>
                                              <p:attrName>ppt_x</p:attrName>
                                            </p:attrNameLst>
                                          </p:cBhvr>
                                          <p:tavLst>
                                            <p:tav tm="0">
                                              <p:val>
                                                <p:strVal val="#ppt_x"/>
                                              </p:val>
                                            </p:tav>
                                            <p:tav tm="100000">
                                              <p:val>
                                                <p:strVal val="#ppt_x"/>
                                              </p:val>
                                            </p:tav>
                                          </p:tavLst>
                                        </p:anim>
                                        <p:anim calcmode="lin" valueType="num">
                                          <p:cBhvr>
                                            <p:cTn id="44" dur="1000" fill="hold"/>
                                            <p:tgtEl>
                                              <p:spTgt spid="44"/>
                                            </p:tgtEl>
                                            <p:attrNameLst>
                                              <p:attrName>ppt_y</p:attrName>
                                            </p:attrNameLst>
                                          </p:cBhvr>
                                          <p:tavLst>
                                            <p:tav tm="0">
                                              <p:val>
                                                <p:strVal val="#ppt_y+.1"/>
                                              </p:val>
                                            </p:tav>
                                            <p:tav tm="100000">
                                              <p:val>
                                                <p:strVal val="#ppt_y"/>
                                              </p:val>
                                            </p:tav>
                                          </p:tavLst>
                                        </p:anim>
                                      </p:childTnLst>
                                    </p:cTn>
                                  </p:par>
                                  <p:par>
                                    <p:cTn id="45" presetID="2" presetClass="entr" presetSubtype="1" accel="26667" fill="hold" nodeType="withEffect">
                                      <p:stCondLst>
                                        <p:cond delay="100"/>
                                      </p:stCondLst>
                                      <p:childTnLst>
                                        <p:set>
                                          <p:cBhvr>
                                            <p:cTn id="46" dur="1" fill="hold">
                                              <p:stCondLst>
                                                <p:cond delay="0"/>
                                              </p:stCondLst>
                                            </p:cTn>
                                            <p:tgtEl>
                                              <p:spTgt spid="21"/>
                                            </p:tgtEl>
                                            <p:attrNameLst>
                                              <p:attrName>style.visibility</p:attrName>
                                            </p:attrNameLst>
                                          </p:cBhvr>
                                          <p:to>
                                            <p:strVal val="visible"/>
                                          </p:to>
                                        </p:set>
                                        <p:anim calcmode="lin" valueType="num">
                                          <p:cBhvr additive="base">
                                            <p:cTn id="47" dur="750" fill="hold"/>
                                            <p:tgtEl>
                                              <p:spTgt spid="21"/>
                                            </p:tgtEl>
                                            <p:attrNameLst>
                                              <p:attrName>ppt_x</p:attrName>
                                            </p:attrNameLst>
                                          </p:cBhvr>
                                          <p:tavLst>
                                            <p:tav tm="0">
                                              <p:val>
                                                <p:strVal val="#ppt_x"/>
                                              </p:val>
                                            </p:tav>
                                            <p:tav tm="100000">
                                              <p:val>
                                                <p:strVal val="#ppt_x"/>
                                              </p:val>
                                            </p:tav>
                                          </p:tavLst>
                                        </p:anim>
                                        <p:anim calcmode="lin" valueType="num">
                                          <p:cBhvr additive="base">
                                            <p:cTn id="48" dur="750" fill="hold"/>
                                            <p:tgtEl>
                                              <p:spTgt spid="21"/>
                                            </p:tgtEl>
                                            <p:attrNameLst>
                                              <p:attrName>ppt_y</p:attrName>
                                            </p:attrNameLst>
                                          </p:cBhvr>
                                          <p:tavLst>
                                            <p:tav tm="0">
                                              <p:val>
                                                <p:strVal val="0-#ppt_h/2"/>
                                              </p:val>
                                            </p:tav>
                                            <p:tav tm="100000">
                                              <p:val>
                                                <p:strVal val="#ppt_y"/>
                                              </p:val>
                                            </p:tav>
                                          </p:tavLst>
                                        </p:anim>
                                      </p:childTnLst>
                                    </p:cTn>
                                  </p:par>
                                </p:childTnLst>
                              </p:cTn>
                            </p:par>
                            <p:par>
                              <p:cTn id="49" fill="hold">
                                <p:stCondLst>
                                  <p:cond delay="3300"/>
                                </p:stCondLst>
                                <p:childTnLst>
                                  <p:par>
                                    <p:cTn id="50" presetID="47" presetClass="entr" presetSubtype="0" fill="hold" nodeType="afterEffect">
                                      <p:stCondLst>
                                        <p:cond delay="0"/>
                                      </p:stCondLst>
                                      <p:childTnLst>
                                        <p:set>
                                          <p:cBhvr>
                                            <p:cTn id="51" dur="1" fill="hold">
                                              <p:stCondLst>
                                                <p:cond delay="0"/>
                                              </p:stCondLst>
                                            </p:cTn>
                                            <p:tgtEl>
                                              <p:spTgt spid="59"/>
                                            </p:tgtEl>
                                            <p:attrNameLst>
                                              <p:attrName>style.visibility</p:attrName>
                                            </p:attrNameLst>
                                          </p:cBhvr>
                                          <p:to>
                                            <p:strVal val="visible"/>
                                          </p:to>
                                        </p:set>
                                        <p:animEffect transition="in" filter="fade">
                                          <p:cBhvr>
                                            <p:cTn id="52" dur="1000"/>
                                            <p:tgtEl>
                                              <p:spTgt spid="59"/>
                                            </p:tgtEl>
                                          </p:cBhvr>
                                        </p:animEffect>
                                        <p:anim calcmode="lin" valueType="num">
                                          <p:cBhvr>
                                            <p:cTn id="53" dur="1000" fill="hold"/>
                                            <p:tgtEl>
                                              <p:spTgt spid="59"/>
                                            </p:tgtEl>
                                            <p:attrNameLst>
                                              <p:attrName>ppt_x</p:attrName>
                                            </p:attrNameLst>
                                          </p:cBhvr>
                                          <p:tavLst>
                                            <p:tav tm="0">
                                              <p:val>
                                                <p:strVal val="#ppt_x"/>
                                              </p:val>
                                            </p:tav>
                                            <p:tav tm="100000">
                                              <p:val>
                                                <p:strVal val="#ppt_x"/>
                                              </p:val>
                                            </p:tav>
                                          </p:tavLst>
                                        </p:anim>
                                        <p:anim calcmode="lin" valueType="num">
                                          <p:cBhvr>
                                            <p:cTn id="54" dur="1000" fill="hold"/>
                                            <p:tgtEl>
                                              <p:spTgt spid="59"/>
                                            </p:tgtEl>
                                            <p:attrNameLst>
                                              <p:attrName>ppt_y</p:attrName>
                                            </p:attrNameLst>
                                          </p:cBhvr>
                                          <p:tavLst>
                                            <p:tav tm="0">
                                              <p:val>
                                                <p:strVal val="#ppt_y-.1"/>
                                              </p:val>
                                            </p:tav>
                                            <p:tav tm="100000">
                                              <p:val>
                                                <p:strVal val="#ppt_y"/>
                                              </p:val>
                                            </p:tav>
                                          </p:tavLst>
                                        </p:anim>
                                      </p:childTnLst>
                                    </p:cTn>
                                  </p:par>
                                  <p:par>
                                    <p:cTn id="55" presetID="2" presetClass="entr" presetSubtype="4" accel="26667" fill="hold" nodeType="withEffect">
                                      <p:stCondLst>
                                        <p:cond delay="200"/>
                                      </p:stCondLst>
                                      <p:childTnLst>
                                        <p:set>
                                          <p:cBhvr>
                                            <p:cTn id="56" dur="1" fill="hold">
                                              <p:stCondLst>
                                                <p:cond delay="0"/>
                                              </p:stCondLst>
                                            </p:cTn>
                                            <p:tgtEl>
                                              <p:spTgt spid="30"/>
                                            </p:tgtEl>
                                            <p:attrNameLst>
                                              <p:attrName>style.visibility</p:attrName>
                                            </p:attrNameLst>
                                          </p:cBhvr>
                                          <p:to>
                                            <p:strVal val="visible"/>
                                          </p:to>
                                        </p:set>
                                        <p:anim calcmode="lin" valueType="num">
                                          <p:cBhvr additive="base">
                                            <p:cTn id="57" dur="750" fill="hold"/>
                                            <p:tgtEl>
                                              <p:spTgt spid="30"/>
                                            </p:tgtEl>
                                            <p:attrNameLst>
                                              <p:attrName>ppt_x</p:attrName>
                                            </p:attrNameLst>
                                          </p:cBhvr>
                                          <p:tavLst>
                                            <p:tav tm="0">
                                              <p:val>
                                                <p:strVal val="#ppt_x"/>
                                              </p:val>
                                            </p:tav>
                                            <p:tav tm="100000">
                                              <p:val>
                                                <p:strVal val="#ppt_x"/>
                                              </p:val>
                                            </p:tav>
                                          </p:tavLst>
                                        </p:anim>
                                        <p:anim calcmode="lin" valueType="num">
                                          <p:cBhvr additive="base">
                                            <p:cTn id="58" dur="750" fill="hold"/>
                                            <p:tgtEl>
                                              <p:spTgt spid="30"/>
                                            </p:tgtEl>
                                            <p:attrNameLst>
                                              <p:attrName>ppt_y</p:attrName>
                                            </p:attrNameLst>
                                          </p:cBhvr>
                                          <p:tavLst>
                                            <p:tav tm="0">
                                              <p:val>
                                                <p:strVal val="1+#ppt_h/2"/>
                                              </p:val>
                                            </p:tav>
                                            <p:tav tm="100000">
                                              <p:val>
                                                <p:strVal val="#ppt_y"/>
                                              </p:val>
                                            </p:tav>
                                          </p:tavLst>
                                        </p:anim>
                                      </p:childTnLst>
                                    </p:cTn>
                                  </p:par>
                                </p:childTnLst>
                              </p:cTn>
                            </p:par>
                            <p:par>
                              <p:cTn id="59" fill="hold">
                                <p:stCondLst>
                                  <p:cond delay="4300"/>
                                </p:stCondLst>
                                <p:childTnLst>
                                  <p:par>
                                    <p:cTn id="60" presetID="42" presetClass="entr" presetSubtype="0" fill="hold" nodeType="afterEffect">
                                      <p:stCondLst>
                                        <p:cond delay="0"/>
                                      </p:stCondLst>
                                      <p:childTnLst>
                                        <p:set>
                                          <p:cBhvr>
                                            <p:cTn id="61" dur="1" fill="hold">
                                              <p:stCondLst>
                                                <p:cond delay="0"/>
                                              </p:stCondLst>
                                            </p:cTn>
                                            <p:tgtEl>
                                              <p:spTgt spid="56"/>
                                            </p:tgtEl>
                                            <p:attrNameLst>
                                              <p:attrName>style.visibility</p:attrName>
                                            </p:attrNameLst>
                                          </p:cBhvr>
                                          <p:to>
                                            <p:strVal val="visible"/>
                                          </p:to>
                                        </p:set>
                                        <p:animEffect transition="in" filter="fade">
                                          <p:cBhvr>
                                            <p:cTn id="62" dur="1000"/>
                                            <p:tgtEl>
                                              <p:spTgt spid="56"/>
                                            </p:tgtEl>
                                          </p:cBhvr>
                                        </p:animEffect>
                                        <p:anim calcmode="lin" valueType="num">
                                          <p:cBhvr>
                                            <p:cTn id="63" dur="1000" fill="hold"/>
                                            <p:tgtEl>
                                              <p:spTgt spid="56"/>
                                            </p:tgtEl>
                                            <p:attrNameLst>
                                              <p:attrName>ppt_x</p:attrName>
                                            </p:attrNameLst>
                                          </p:cBhvr>
                                          <p:tavLst>
                                            <p:tav tm="0">
                                              <p:val>
                                                <p:strVal val="#ppt_x"/>
                                              </p:val>
                                            </p:tav>
                                            <p:tav tm="100000">
                                              <p:val>
                                                <p:strVal val="#ppt_x"/>
                                              </p:val>
                                            </p:tav>
                                          </p:tavLst>
                                        </p:anim>
                                        <p:anim calcmode="lin" valueType="num">
                                          <p:cBhvr>
                                            <p:cTn id="64" dur="1000" fill="hold"/>
                                            <p:tgtEl>
                                              <p:spTgt spid="56"/>
                                            </p:tgtEl>
                                            <p:attrNameLst>
                                              <p:attrName>ppt_y</p:attrName>
                                            </p:attrNameLst>
                                          </p:cBhvr>
                                          <p:tavLst>
                                            <p:tav tm="0">
                                              <p:val>
                                                <p:strVal val="#ppt_y+.1"/>
                                              </p:val>
                                            </p:tav>
                                            <p:tav tm="100000">
                                              <p:val>
                                                <p:strVal val="#ppt_y"/>
                                              </p:val>
                                            </p:tav>
                                          </p:tavLst>
                                        </p:anim>
                                      </p:childTnLst>
                                    </p:cTn>
                                  </p:par>
                                  <p:par>
                                    <p:cTn id="65" presetID="2" presetClass="entr" presetSubtype="1" accel="26667" fill="hold" nodeType="withEffect">
                                      <p:stCondLst>
                                        <p:cond delay="300"/>
                                      </p:stCondLst>
                                      <p:childTnLst>
                                        <p:set>
                                          <p:cBhvr>
                                            <p:cTn id="66" dur="1" fill="hold">
                                              <p:stCondLst>
                                                <p:cond delay="0"/>
                                              </p:stCondLst>
                                            </p:cTn>
                                            <p:tgtEl>
                                              <p:spTgt spid="39"/>
                                            </p:tgtEl>
                                            <p:attrNameLst>
                                              <p:attrName>style.visibility</p:attrName>
                                            </p:attrNameLst>
                                          </p:cBhvr>
                                          <p:to>
                                            <p:strVal val="visible"/>
                                          </p:to>
                                        </p:set>
                                        <p:anim calcmode="lin" valueType="num">
                                          <p:cBhvr additive="base">
                                            <p:cTn id="67" dur="750" fill="hold"/>
                                            <p:tgtEl>
                                              <p:spTgt spid="39"/>
                                            </p:tgtEl>
                                            <p:attrNameLst>
                                              <p:attrName>ppt_x</p:attrName>
                                            </p:attrNameLst>
                                          </p:cBhvr>
                                          <p:tavLst>
                                            <p:tav tm="0">
                                              <p:val>
                                                <p:strVal val="#ppt_x"/>
                                              </p:val>
                                            </p:tav>
                                            <p:tav tm="100000">
                                              <p:val>
                                                <p:strVal val="#ppt_x"/>
                                              </p:val>
                                            </p:tav>
                                          </p:tavLst>
                                        </p:anim>
                                        <p:anim calcmode="lin" valueType="num">
                                          <p:cBhvr additive="base">
                                            <p:cTn id="68" dur="750" fill="hold"/>
                                            <p:tgtEl>
                                              <p:spTgt spid="39"/>
                                            </p:tgtEl>
                                            <p:attrNameLst>
                                              <p:attrName>ppt_y</p:attrName>
                                            </p:attrNameLst>
                                          </p:cBhvr>
                                          <p:tavLst>
                                            <p:tav tm="0">
                                              <p:val>
                                                <p:strVal val="0-#ppt_h/2"/>
                                              </p:val>
                                            </p:tav>
                                            <p:tav tm="100000">
                                              <p:val>
                                                <p:strVal val="#ppt_y"/>
                                              </p:val>
                                            </p:tav>
                                          </p:tavLst>
                                        </p:anim>
                                      </p:childTnLst>
                                    </p:cTn>
                                  </p:par>
                                </p:childTnLst>
                              </p:cTn>
                            </p:par>
                            <p:par>
                              <p:cTn id="69" fill="hold">
                                <p:stCondLst>
                                  <p:cond delay="5350"/>
                                </p:stCondLst>
                                <p:childTnLst>
                                  <p:par>
                                    <p:cTn id="70" presetID="47" presetClass="entr" presetSubtype="0" fill="hold" nodeType="afterEffect">
                                      <p:stCondLst>
                                        <p:cond delay="0"/>
                                      </p:stCondLst>
                                      <p:childTnLst>
                                        <p:set>
                                          <p:cBhvr>
                                            <p:cTn id="71" dur="1" fill="hold">
                                              <p:stCondLst>
                                                <p:cond delay="0"/>
                                              </p:stCondLst>
                                            </p:cTn>
                                            <p:tgtEl>
                                              <p:spTgt spid="62"/>
                                            </p:tgtEl>
                                            <p:attrNameLst>
                                              <p:attrName>style.visibility</p:attrName>
                                            </p:attrNameLst>
                                          </p:cBhvr>
                                          <p:to>
                                            <p:strVal val="visible"/>
                                          </p:to>
                                        </p:set>
                                        <p:animEffect transition="in" filter="fade">
                                          <p:cBhvr>
                                            <p:cTn id="72" dur="1000"/>
                                            <p:tgtEl>
                                              <p:spTgt spid="62"/>
                                            </p:tgtEl>
                                          </p:cBhvr>
                                        </p:animEffect>
                                        <p:anim calcmode="lin" valueType="num">
                                          <p:cBhvr>
                                            <p:cTn id="73" dur="1000" fill="hold"/>
                                            <p:tgtEl>
                                              <p:spTgt spid="62"/>
                                            </p:tgtEl>
                                            <p:attrNameLst>
                                              <p:attrName>ppt_x</p:attrName>
                                            </p:attrNameLst>
                                          </p:cBhvr>
                                          <p:tavLst>
                                            <p:tav tm="0">
                                              <p:val>
                                                <p:strVal val="#ppt_x"/>
                                              </p:val>
                                            </p:tav>
                                            <p:tav tm="100000">
                                              <p:val>
                                                <p:strVal val="#ppt_x"/>
                                              </p:val>
                                            </p:tav>
                                          </p:tavLst>
                                        </p:anim>
                                        <p:anim calcmode="lin" valueType="num">
                                          <p:cBhvr>
                                            <p:cTn id="74"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TotalTime>
  <Words>295</Words>
  <Application>Microsoft Office PowerPoint</Application>
  <PresentationFormat>Widescreen</PresentationFormat>
  <Paragraphs>60</Paragraphs>
  <Slides>11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Archivo Black</vt:lpstr>
      <vt:lpstr>Arial</vt:lpstr>
      <vt:lpstr>Calibri</vt:lpstr>
      <vt:lpstr>Calibri Light</vt:lpstr>
      <vt:lpstr>Montserrat</vt:lpstr>
      <vt:lpstr>Roboto</vt:lpstr>
      <vt:lpstr>Roboto Bold</vt:lpstr>
      <vt:lpstr>Roboto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Gowthaman Vaikundanathan</dc:creator>
  <cp:lastModifiedBy>Gowthaman Vaikundanathan</cp:lastModifiedBy>
  <cp:revision>4</cp:revision>
  <dcterms:created xsi:type="dcterms:W3CDTF">2022-03-24T10:56:47Z</dcterms:created>
  <dcterms:modified xsi:type="dcterms:W3CDTF">2022-04-08T14:39:16Z</dcterms:modified>
</cp:coreProperties>
</file>

<file path=docProps/thumbnail.jpeg>
</file>